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7" r:id="rId6"/>
    <p:sldId id="257" r:id="rId7"/>
    <p:sldId id="258" r:id="rId8"/>
    <p:sldId id="27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80" r:id="rId20"/>
    <p:sldId id="285" r:id="rId21"/>
    <p:sldId id="274" r:id="rId22"/>
    <p:sldId id="284" r:id="rId23"/>
    <p:sldId id="269" r:id="rId24"/>
    <p:sldId id="270" r:id="rId25"/>
    <p:sldId id="289" r:id="rId26"/>
    <p:sldId id="271" r:id="rId27"/>
    <p:sldId id="286" r:id="rId28"/>
    <p:sldId id="273" r:id="rId29"/>
    <p:sldId id="275" r:id="rId30"/>
    <p:sldId id="272" r:id="rId31"/>
    <p:sldId id="276" r:id="rId32"/>
    <p:sldId id="2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65FC13-E8AD-4D27-82AD-80CC0CC5D035}" v="202" dt="2022-03-10T08:46:59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une Djouallah" userId="e1561a5b-d26e-4b74-9b55-eec10b81ac09" providerId="ADAL" clId="{D6F82557-04DF-4E3E-A002-671FF9DF4E4D}"/>
  </pc:docChgLst>
  <pc:docChgLst>
    <pc:chgData name="Mimoune Djouallah" userId="e1561a5b-d26e-4b74-9b55-eec10b81ac09" providerId="ADAL" clId="{7965FC13-E8AD-4D27-82AD-80CC0CC5D035}"/>
    <pc:docChg chg="undo custSel addSld delSld modSld sldOrd">
      <pc:chgData name="Mimoune Djouallah" userId="e1561a5b-d26e-4b74-9b55-eec10b81ac09" providerId="ADAL" clId="{7965FC13-E8AD-4D27-82AD-80CC0CC5D035}" dt="2022-03-10T08:46:59.624" v="696" actId="20577"/>
      <pc:docMkLst>
        <pc:docMk/>
      </pc:docMkLst>
      <pc:sldChg chg="modSp">
        <pc:chgData name="Mimoune Djouallah" userId="e1561a5b-d26e-4b74-9b55-eec10b81ac09" providerId="ADAL" clId="{7965FC13-E8AD-4D27-82AD-80CC0CC5D035}" dt="2022-03-10T06:59:07.222" v="600" actId="14100"/>
        <pc:sldMkLst>
          <pc:docMk/>
          <pc:sldMk cId="3472210695" sldId="257"/>
        </pc:sldMkLst>
        <pc:spChg chg="mod">
          <ac:chgData name="Mimoune Djouallah" userId="e1561a5b-d26e-4b74-9b55-eec10b81ac09" providerId="ADAL" clId="{7965FC13-E8AD-4D27-82AD-80CC0CC5D035}" dt="2022-03-10T06:59:07.222" v="600" actId="14100"/>
          <ac:spMkLst>
            <pc:docMk/>
            <pc:sldMk cId="3472210695" sldId="257"/>
            <ac:spMk id="3" creationId="{08630B0B-0995-48B4-A0E5-28881FDC79B3}"/>
          </ac:spMkLst>
        </pc:spChg>
      </pc:sldChg>
      <pc:sldChg chg="modSp">
        <pc:chgData name="Mimoune Djouallah" userId="e1561a5b-d26e-4b74-9b55-eec10b81ac09" providerId="ADAL" clId="{7965FC13-E8AD-4D27-82AD-80CC0CC5D035}" dt="2022-03-10T01:43:57.002" v="294" actId="5793"/>
        <pc:sldMkLst>
          <pc:docMk/>
          <pc:sldMk cId="3805550173" sldId="258"/>
        </pc:sldMkLst>
        <pc:spChg chg="mod">
          <ac:chgData name="Mimoune Djouallah" userId="e1561a5b-d26e-4b74-9b55-eec10b81ac09" providerId="ADAL" clId="{7965FC13-E8AD-4D27-82AD-80CC0CC5D035}" dt="2022-03-10T01:38:43.052" v="186" actId="313"/>
          <ac:spMkLst>
            <pc:docMk/>
            <pc:sldMk cId="3805550173" sldId="258"/>
            <ac:spMk id="2" creationId="{8DC5F880-34A7-40FB-AE22-08E26DFB6CA3}"/>
          </ac:spMkLst>
        </pc:spChg>
        <pc:spChg chg="mod">
          <ac:chgData name="Mimoune Djouallah" userId="e1561a5b-d26e-4b74-9b55-eec10b81ac09" providerId="ADAL" clId="{7965FC13-E8AD-4D27-82AD-80CC0CC5D035}" dt="2022-03-10T01:43:57.002" v="294" actId="5793"/>
          <ac:spMkLst>
            <pc:docMk/>
            <pc:sldMk cId="3805550173" sldId="258"/>
            <ac:spMk id="3" creationId="{08630B0B-0995-48B4-A0E5-28881FDC79B3}"/>
          </ac:spMkLst>
        </pc:spChg>
      </pc:sldChg>
      <pc:sldChg chg="modSp">
        <pc:chgData name="Mimoune Djouallah" userId="e1561a5b-d26e-4b74-9b55-eec10b81ac09" providerId="ADAL" clId="{7965FC13-E8AD-4D27-82AD-80CC0CC5D035}" dt="2022-03-10T01:47:39.019" v="300" actId="255"/>
        <pc:sldMkLst>
          <pc:docMk/>
          <pc:sldMk cId="666882856" sldId="259"/>
        </pc:sldMkLst>
        <pc:spChg chg="mod">
          <ac:chgData name="Mimoune Djouallah" userId="e1561a5b-d26e-4b74-9b55-eec10b81ac09" providerId="ADAL" clId="{7965FC13-E8AD-4D27-82AD-80CC0CC5D035}" dt="2022-03-10T01:47:39.019" v="300" actId="255"/>
          <ac:spMkLst>
            <pc:docMk/>
            <pc:sldMk cId="666882856" sldId="259"/>
            <ac:spMk id="3" creationId="{08630B0B-0995-48B4-A0E5-28881FDC79B3}"/>
          </ac:spMkLst>
        </pc:spChg>
      </pc:sldChg>
      <pc:sldChg chg="modSp">
        <pc:chgData name="Mimoune Djouallah" userId="e1561a5b-d26e-4b74-9b55-eec10b81ac09" providerId="ADAL" clId="{7965FC13-E8AD-4D27-82AD-80CC0CC5D035}" dt="2022-03-10T01:50:23.952" v="348" actId="20577"/>
        <pc:sldMkLst>
          <pc:docMk/>
          <pc:sldMk cId="1279399288" sldId="260"/>
        </pc:sldMkLst>
        <pc:spChg chg="mod">
          <ac:chgData name="Mimoune Djouallah" userId="e1561a5b-d26e-4b74-9b55-eec10b81ac09" providerId="ADAL" clId="{7965FC13-E8AD-4D27-82AD-80CC0CC5D035}" dt="2022-03-10T01:50:23.952" v="348" actId="20577"/>
          <ac:spMkLst>
            <pc:docMk/>
            <pc:sldMk cId="1279399288" sldId="260"/>
            <ac:spMk id="6" creationId="{6394FCAD-E350-42DB-92B4-34009B473993}"/>
          </ac:spMkLst>
        </pc:spChg>
        <pc:picChg chg="mod">
          <ac:chgData name="Mimoune Djouallah" userId="e1561a5b-d26e-4b74-9b55-eec10b81ac09" providerId="ADAL" clId="{7965FC13-E8AD-4D27-82AD-80CC0CC5D035}" dt="2022-03-10T01:49:43.703" v="338" actId="1076"/>
          <ac:picMkLst>
            <pc:docMk/>
            <pc:sldMk cId="1279399288" sldId="260"/>
            <ac:picMk id="7" creationId="{387AD46B-C67C-4661-B8F5-CC978DA294DB}"/>
          </ac:picMkLst>
        </pc:picChg>
      </pc:sldChg>
      <pc:sldChg chg="modSp">
        <pc:chgData name="Mimoune Djouallah" userId="e1561a5b-d26e-4b74-9b55-eec10b81ac09" providerId="ADAL" clId="{7965FC13-E8AD-4D27-82AD-80CC0CC5D035}" dt="2022-03-10T01:53:17.585" v="436" actId="14100"/>
        <pc:sldMkLst>
          <pc:docMk/>
          <pc:sldMk cId="3694555113" sldId="261"/>
        </pc:sldMkLst>
        <pc:spChg chg="mod">
          <ac:chgData name="Mimoune Djouallah" userId="e1561a5b-d26e-4b74-9b55-eec10b81ac09" providerId="ADAL" clId="{7965FC13-E8AD-4D27-82AD-80CC0CC5D035}" dt="2022-03-10T01:53:10.136" v="435" actId="20577"/>
          <ac:spMkLst>
            <pc:docMk/>
            <pc:sldMk cId="3694555113" sldId="261"/>
            <ac:spMk id="2" creationId="{1218DBC6-63C6-47C8-8AAE-E8C66BC65564}"/>
          </ac:spMkLst>
        </pc:spChg>
        <pc:spChg chg="mod">
          <ac:chgData name="Mimoune Djouallah" userId="e1561a5b-d26e-4b74-9b55-eec10b81ac09" providerId="ADAL" clId="{7965FC13-E8AD-4D27-82AD-80CC0CC5D035}" dt="2022-03-10T01:53:17.585" v="436" actId="14100"/>
          <ac:spMkLst>
            <pc:docMk/>
            <pc:sldMk cId="3694555113" sldId="261"/>
            <ac:spMk id="6" creationId="{7287F739-8C06-4EA8-8139-6D7E6483373E}"/>
          </ac:spMkLst>
        </pc:spChg>
      </pc:sldChg>
      <pc:sldChg chg="modSp">
        <pc:chgData name="Mimoune Djouallah" userId="e1561a5b-d26e-4b74-9b55-eec10b81ac09" providerId="ADAL" clId="{7965FC13-E8AD-4D27-82AD-80CC0CC5D035}" dt="2022-03-10T01:55:23.718" v="439" actId="14100"/>
        <pc:sldMkLst>
          <pc:docMk/>
          <pc:sldMk cId="1415600281" sldId="262"/>
        </pc:sldMkLst>
        <pc:spChg chg="mod">
          <ac:chgData name="Mimoune Djouallah" userId="e1561a5b-d26e-4b74-9b55-eec10b81ac09" providerId="ADAL" clId="{7965FC13-E8AD-4D27-82AD-80CC0CC5D035}" dt="2022-03-10T01:55:19.624" v="438" actId="1076"/>
          <ac:spMkLst>
            <pc:docMk/>
            <pc:sldMk cId="1415600281" sldId="262"/>
            <ac:spMk id="6" creationId="{7287F739-8C06-4EA8-8139-6D7E6483373E}"/>
          </ac:spMkLst>
        </pc:spChg>
        <pc:picChg chg="mod">
          <ac:chgData name="Mimoune Djouallah" userId="e1561a5b-d26e-4b74-9b55-eec10b81ac09" providerId="ADAL" clId="{7965FC13-E8AD-4D27-82AD-80CC0CC5D035}" dt="2022-03-10T01:55:23.718" v="439" actId="14100"/>
          <ac:picMkLst>
            <pc:docMk/>
            <pc:sldMk cId="1415600281" sldId="262"/>
            <ac:picMk id="4" creationId="{A9BB78CB-B3D3-4CCD-B54C-CC452444B49B}"/>
          </ac:picMkLst>
        </pc:picChg>
      </pc:sldChg>
      <pc:sldChg chg="modSp">
        <pc:chgData name="Mimoune Djouallah" userId="e1561a5b-d26e-4b74-9b55-eec10b81ac09" providerId="ADAL" clId="{7965FC13-E8AD-4D27-82AD-80CC0CC5D035}" dt="2022-03-08T10:04:32.378" v="7" actId="20577"/>
        <pc:sldMkLst>
          <pc:docMk/>
          <pc:sldMk cId="1470692485" sldId="263"/>
        </pc:sldMkLst>
        <pc:graphicFrameChg chg="mod">
          <ac:chgData name="Mimoune Djouallah" userId="e1561a5b-d26e-4b74-9b55-eec10b81ac09" providerId="ADAL" clId="{7965FC13-E8AD-4D27-82AD-80CC0CC5D035}" dt="2022-03-08T10:04:32.378" v="7" actId="20577"/>
          <ac:graphicFrameMkLst>
            <pc:docMk/>
            <pc:sldMk cId="1470692485" sldId="263"/>
            <ac:graphicFrameMk id="5" creationId="{0792A350-52D9-4129-9F32-3DB860FEF9C8}"/>
          </ac:graphicFrameMkLst>
        </pc:graphicFrameChg>
      </pc:sldChg>
      <pc:sldChg chg="modSp">
        <pc:chgData name="Mimoune Djouallah" userId="e1561a5b-d26e-4b74-9b55-eec10b81ac09" providerId="ADAL" clId="{7965FC13-E8AD-4D27-82AD-80CC0CC5D035}" dt="2022-03-10T01:57:30.488" v="487" actId="20577"/>
        <pc:sldMkLst>
          <pc:docMk/>
          <pc:sldMk cId="2274686387" sldId="265"/>
        </pc:sldMkLst>
        <pc:graphicFrameChg chg="mod">
          <ac:chgData name="Mimoune Djouallah" userId="e1561a5b-d26e-4b74-9b55-eec10b81ac09" providerId="ADAL" clId="{7965FC13-E8AD-4D27-82AD-80CC0CC5D035}" dt="2022-03-10T01:57:30.488" v="487" actId="20577"/>
          <ac:graphicFrameMkLst>
            <pc:docMk/>
            <pc:sldMk cId="2274686387" sldId="265"/>
            <ac:graphicFrameMk id="5" creationId="{0792A350-52D9-4129-9F32-3DB860FEF9C8}"/>
          </ac:graphicFrameMkLst>
        </pc:graphicFrameChg>
        <pc:graphicFrameChg chg="mod">
          <ac:chgData name="Mimoune Djouallah" userId="e1561a5b-d26e-4b74-9b55-eec10b81ac09" providerId="ADAL" clId="{7965FC13-E8AD-4D27-82AD-80CC0CC5D035}" dt="2022-03-10T01:56:55.653" v="442" actId="1076"/>
          <ac:graphicFrameMkLst>
            <pc:docMk/>
            <pc:sldMk cId="2274686387" sldId="265"/>
            <ac:graphicFrameMk id="18" creationId="{EAF9C181-F7AF-4BFB-BC36-9ED1F9B14EA5}"/>
          </ac:graphicFrameMkLst>
        </pc:graphicFrameChg>
      </pc:sldChg>
      <pc:sldChg chg="addSp delSp modSp">
        <pc:chgData name="Mimoune Djouallah" userId="e1561a5b-d26e-4b74-9b55-eec10b81ac09" providerId="ADAL" clId="{7965FC13-E8AD-4D27-82AD-80CC0CC5D035}" dt="2022-03-10T02:10:54.556" v="491" actId="478"/>
        <pc:sldMkLst>
          <pc:docMk/>
          <pc:sldMk cId="2715554562" sldId="267"/>
        </pc:sldMkLst>
        <pc:spChg chg="mod">
          <ac:chgData name="Mimoune Djouallah" userId="e1561a5b-d26e-4b74-9b55-eec10b81ac09" providerId="ADAL" clId="{7965FC13-E8AD-4D27-82AD-80CC0CC5D035}" dt="2022-03-10T02:10:46.383" v="490" actId="1076"/>
          <ac:spMkLst>
            <pc:docMk/>
            <pc:sldMk cId="2715554562" sldId="267"/>
            <ac:spMk id="5" creationId="{5FFD77F4-7225-4BC0-8383-D84CDA6F34AA}"/>
          </ac:spMkLst>
        </pc:spChg>
        <pc:spChg chg="del">
          <ac:chgData name="Mimoune Djouallah" userId="e1561a5b-d26e-4b74-9b55-eec10b81ac09" providerId="ADAL" clId="{7965FC13-E8AD-4D27-82AD-80CC0CC5D035}" dt="2022-03-10T02:10:54.556" v="491" actId="478"/>
          <ac:spMkLst>
            <pc:docMk/>
            <pc:sldMk cId="2715554562" sldId="267"/>
            <ac:spMk id="8" creationId="{68F3FB88-5185-4131-91F2-6C4EE4F6C3CB}"/>
          </ac:spMkLst>
        </pc:spChg>
        <pc:picChg chg="add">
          <ac:chgData name="Mimoune Djouallah" userId="e1561a5b-d26e-4b74-9b55-eec10b81ac09" providerId="ADAL" clId="{7965FC13-E8AD-4D27-82AD-80CC0CC5D035}" dt="2022-03-10T02:10:36.512" v="489"/>
          <ac:picMkLst>
            <pc:docMk/>
            <pc:sldMk cId="2715554562" sldId="267"/>
            <ac:picMk id="3" creationId="{6F4538C1-3C58-4592-B30E-096B2DF0BC77}"/>
          </ac:picMkLst>
        </pc:picChg>
        <pc:picChg chg="del">
          <ac:chgData name="Mimoune Djouallah" userId="e1561a5b-d26e-4b74-9b55-eec10b81ac09" providerId="ADAL" clId="{7965FC13-E8AD-4D27-82AD-80CC0CC5D035}" dt="2022-03-10T02:10:35.159" v="488" actId="478"/>
          <ac:picMkLst>
            <pc:docMk/>
            <pc:sldMk cId="2715554562" sldId="267"/>
            <ac:picMk id="10" creationId="{106F8476-5E31-485C-BAF4-457685BAF74A}"/>
          </ac:picMkLst>
        </pc:picChg>
      </pc:sldChg>
      <pc:sldChg chg="modSp">
        <pc:chgData name="Mimoune Djouallah" userId="e1561a5b-d26e-4b74-9b55-eec10b81ac09" providerId="ADAL" clId="{7965FC13-E8AD-4D27-82AD-80CC0CC5D035}" dt="2022-03-10T02:17:17.024" v="496" actId="14100"/>
        <pc:sldMkLst>
          <pc:docMk/>
          <pc:sldMk cId="1717444007" sldId="270"/>
        </pc:sldMkLst>
        <pc:picChg chg="mod">
          <ac:chgData name="Mimoune Djouallah" userId="e1561a5b-d26e-4b74-9b55-eec10b81ac09" providerId="ADAL" clId="{7965FC13-E8AD-4D27-82AD-80CC0CC5D035}" dt="2022-03-10T02:17:17.024" v="496" actId="14100"/>
          <ac:picMkLst>
            <pc:docMk/>
            <pc:sldMk cId="1717444007" sldId="270"/>
            <ac:picMk id="5" creationId="{935D7537-817C-4865-AB56-45A1AD634A45}"/>
          </ac:picMkLst>
        </pc:picChg>
      </pc:sldChg>
      <pc:sldChg chg="modSp ord">
        <pc:chgData name="Mimoune Djouallah" userId="e1561a5b-d26e-4b74-9b55-eec10b81ac09" providerId="ADAL" clId="{7965FC13-E8AD-4D27-82AD-80CC0CC5D035}" dt="2022-03-10T02:37:43.359" v="582" actId="20577"/>
        <pc:sldMkLst>
          <pc:docMk/>
          <pc:sldMk cId="2180496805" sldId="273"/>
        </pc:sldMkLst>
        <pc:spChg chg="mod">
          <ac:chgData name="Mimoune Djouallah" userId="e1561a5b-d26e-4b74-9b55-eec10b81ac09" providerId="ADAL" clId="{7965FC13-E8AD-4D27-82AD-80CC0CC5D035}" dt="2022-03-10T02:37:43.359" v="582" actId="20577"/>
          <ac:spMkLst>
            <pc:docMk/>
            <pc:sldMk cId="2180496805" sldId="273"/>
            <ac:spMk id="3" creationId="{BD1A54CD-F3FD-4912-90B4-5EF7DD4946E7}"/>
          </ac:spMkLst>
        </pc:spChg>
      </pc:sldChg>
      <pc:sldChg chg="ord">
        <pc:chgData name="Mimoune Djouallah" userId="e1561a5b-d26e-4b74-9b55-eec10b81ac09" providerId="ADAL" clId="{7965FC13-E8AD-4D27-82AD-80CC0CC5D035}" dt="2022-03-10T02:26:21.237" v="563"/>
        <pc:sldMkLst>
          <pc:docMk/>
          <pc:sldMk cId="811694931" sldId="274"/>
        </pc:sldMkLst>
      </pc:sldChg>
      <pc:sldChg chg="modSp">
        <pc:chgData name="Mimoune Djouallah" userId="e1561a5b-d26e-4b74-9b55-eec10b81ac09" providerId="ADAL" clId="{7965FC13-E8AD-4D27-82AD-80CC0CC5D035}" dt="2022-03-10T07:44:14.145" v="691" actId="27636"/>
        <pc:sldMkLst>
          <pc:docMk/>
          <pc:sldMk cId="2646368641" sldId="277"/>
        </pc:sldMkLst>
        <pc:spChg chg="mod">
          <ac:chgData name="Mimoune Djouallah" userId="e1561a5b-d26e-4b74-9b55-eec10b81ac09" providerId="ADAL" clId="{7965FC13-E8AD-4D27-82AD-80CC0CC5D035}" dt="2022-03-10T07:44:14.145" v="691" actId="27636"/>
          <ac:spMkLst>
            <pc:docMk/>
            <pc:sldMk cId="2646368641" sldId="277"/>
            <ac:spMk id="3" creationId="{218DE222-9544-473D-A9D8-E65D687F3AFC}"/>
          </ac:spMkLst>
        </pc:spChg>
      </pc:sldChg>
      <pc:sldChg chg="ord">
        <pc:chgData name="Mimoune Djouallah" userId="e1561a5b-d26e-4b74-9b55-eec10b81ac09" providerId="ADAL" clId="{7965FC13-E8AD-4D27-82AD-80CC0CC5D035}" dt="2022-03-10T02:29:14.104" v="574"/>
        <pc:sldMkLst>
          <pc:docMk/>
          <pc:sldMk cId="2683681936" sldId="278"/>
        </pc:sldMkLst>
      </pc:sldChg>
      <pc:sldChg chg="modSp">
        <pc:chgData name="Mimoune Djouallah" userId="e1561a5b-d26e-4b74-9b55-eec10b81ac09" providerId="ADAL" clId="{7965FC13-E8AD-4D27-82AD-80CC0CC5D035}" dt="2022-03-10T08:46:59.624" v="696" actId="20577"/>
        <pc:sldMkLst>
          <pc:docMk/>
          <pc:sldMk cId="3641790618" sldId="280"/>
        </pc:sldMkLst>
        <pc:graphicFrameChg chg="mod">
          <ac:chgData name="Mimoune Djouallah" userId="e1561a5b-d26e-4b74-9b55-eec10b81ac09" providerId="ADAL" clId="{7965FC13-E8AD-4D27-82AD-80CC0CC5D035}" dt="2022-03-10T08:46:59.624" v="696" actId="20577"/>
          <ac:graphicFrameMkLst>
            <pc:docMk/>
            <pc:sldMk cId="3641790618" sldId="280"/>
            <ac:graphicFrameMk id="5" creationId="{22425D5D-4C35-4B5F-8285-1F51E12BB312}"/>
          </ac:graphicFrameMkLst>
        </pc:graphicFrameChg>
      </pc:sldChg>
      <pc:sldChg chg="del">
        <pc:chgData name="Mimoune Djouallah" userId="e1561a5b-d26e-4b74-9b55-eec10b81ac09" providerId="ADAL" clId="{7965FC13-E8AD-4D27-82AD-80CC0CC5D035}" dt="2022-03-10T02:36:09.824" v="576" actId="2696"/>
        <pc:sldMkLst>
          <pc:docMk/>
          <pc:sldMk cId="1896732175" sldId="281"/>
        </pc:sldMkLst>
      </pc:sldChg>
      <pc:sldChg chg="del">
        <pc:chgData name="Mimoune Djouallah" userId="e1561a5b-d26e-4b74-9b55-eec10b81ac09" providerId="ADAL" clId="{7965FC13-E8AD-4D27-82AD-80CC0CC5D035}" dt="2022-03-10T02:36:05.766" v="575" actId="2696"/>
        <pc:sldMkLst>
          <pc:docMk/>
          <pc:sldMk cId="3347940619" sldId="282"/>
        </pc:sldMkLst>
      </pc:sldChg>
      <pc:sldChg chg="del">
        <pc:chgData name="Mimoune Djouallah" userId="e1561a5b-d26e-4b74-9b55-eec10b81ac09" providerId="ADAL" clId="{7965FC13-E8AD-4D27-82AD-80CC0CC5D035}" dt="2022-03-10T02:36:15.252" v="577" actId="2696"/>
        <pc:sldMkLst>
          <pc:docMk/>
          <pc:sldMk cId="1349867000" sldId="283"/>
        </pc:sldMkLst>
      </pc:sldChg>
      <pc:sldChg chg="ord">
        <pc:chgData name="Mimoune Djouallah" userId="e1561a5b-d26e-4b74-9b55-eec10b81ac09" providerId="ADAL" clId="{7965FC13-E8AD-4D27-82AD-80CC0CC5D035}" dt="2022-03-10T02:26:15.814" v="562"/>
        <pc:sldMkLst>
          <pc:docMk/>
          <pc:sldMk cId="3028664951" sldId="285"/>
        </pc:sldMkLst>
      </pc:sldChg>
      <pc:sldChg chg="modSp">
        <pc:chgData name="Mimoune Djouallah" userId="e1561a5b-d26e-4b74-9b55-eec10b81ac09" providerId="ADAL" clId="{7965FC13-E8AD-4D27-82AD-80CC0CC5D035}" dt="2022-03-08T11:21:13.706" v="79" actId="6549"/>
        <pc:sldMkLst>
          <pc:docMk/>
          <pc:sldMk cId="991828416" sldId="286"/>
        </pc:sldMkLst>
        <pc:spChg chg="mod">
          <ac:chgData name="Mimoune Djouallah" userId="e1561a5b-d26e-4b74-9b55-eec10b81ac09" providerId="ADAL" clId="{7965FC13-E8AD-4D27-82AD-80CC0CC5D035}" dt="2022-03-08T11:21:13.706" v="79" actId="6549"/>
          <ac:spMkLst>
            <pc:docMk/>
            <pc:sldMk cId="991828416" sldId="286"/>
            <ac:spMk id="3" creationId="{D3A1F187-91D3-422D-A323-5998AAD14DF3}"/>
          </ac:spMkLst>
        </pc:spChg>
      </pc:sldChg>
      <pc:sldChg chg="del">
        <pc:chgData name="Mimoune Djouallah" userId="e1561a5b-d26e-4b74-9b55-eec10b81ac09" providerId="ADAL" clId="{7965FC13-E8AD-4D27-82AD-80CC0CC5D035}" dt="2022-03-10T02:36:19.237" v="578" actId="2696"/>
        <pc:sldMkLst>
          <pc:docMk/>
          <pc:sldMk cId="1391450360" sldId="287"/>
        </pc:sldMkLst>
      </pc:sldChg>
      <pc:sldChg chg="addSp delSp modSp add del mod setBg setClrOvrMap">
        <pc:chgData name="Mimoune Djouallah" userId="e1561a5b-d26e-4b74-9b55-eec10b81ac09" providerId="ADAL" clId="{7965FC13-E8AD-4D27-82AD-80CC0CC5D035}" dt="2022-03-10T02:19:32.845" v="559" actId="2696"/>
        <pc:sldMkLst>
          <pc:docMk/>
          <pc:sldMk cId="3226983427" sldId="288"/>
        </pc:sldMkLst>
        <pc:spChg chg="mod">
          <ac:chgData name="Mimoune Djouallah" userId="e1561a5b-d26e-4b74-9b55-eec10b81ac09" providerId="ADAL" clId="{7965FC13-E8AD-4D27-82AD-80CC0CC5D035}" dt="2022-03-10T02:18:40.132" v="528" actId="26606"/>
          <ac:spMkLst>
            <pc:docMk/>
            <pc:sldMk cId="3226983427" sldId="288"/>
            <ac:spMk id="2" creationId="{8BC2AE35-DC9F-42CD-96B7-20D7CA9DCEC5}"/>
          </ac:spMkLst>
        </pc:spChg>
        <pc:spChg chg="del">
          <ac:chgData name="Mimoune Djouallah" userId="e1561a5b-d26e-4b74-9b55-eec10b81ac09" providerId="ADAL" clId="{7965FC13-E8AD-4D27-82AD-80CC0CC5D035}" dt="2022-03-10T02:17:29.836" v="498"/>
          <ac:spMkLst>
            <pc:docMk/>
            <pc:sldMk cId="3226983427" sldId="288"/>
            <ac:spMk id="3" creationId="{E69E1748-1035-4E07-AD3C-95360B23DEAF}"/>
          </ac:spMkLst>
        </pc:spChg>
        <pc:spChg chg="add del">
          <ac:chgData name="Mimoune Djouallah" userId="e1561a5b-d26e-4b74-9b55-eec10b81ac09" providerId="ADAL" clId="{7965FC13-E8AD-4D27-82AD-80CC0CC5D035}" dt="2022-03-10T02:18:40.132" v="528" actId="26606"/>
          <ac:spMkLst>
            <pc:docMk/>
            <pc:sldMk cId="3226983427" sldId="288"/>
            <ac:spMk id="73" creationId="{F2B38F72-8FC4-4001-8C67-FA6B86DEC767}"/>
          </ac:spMkLst>
        </pc:spChg>
        <pc:spChg chg="add del">
          <ac:chgData name="Mimoune Djouallah" userId="e1561a5b-d26e-4b74-9b55-eec10b81ac09" providerId="ADAL" clId="{7965FC13-E8AD-4D27-82AD-80CC0CC5D035}" dt="2022-03-10T02:18:40.132" v="528" actId="26606"/>
          <ac:spMkLst>
            <pc:docMk/>
            <pc:sldMk cId="3226983427" sldId="288"/>
            <ac:spMk id="1030" creationId="{58277F51-01C7-4A70-86BB-69413D686490}"/>
          </ac:spMkLst>
        </pc:spChg>
        <pc:picChg chg="add mod">
          <ac:chgData name="Mimoune Djouallah" userId="e1561a5b-d26e-4b74-9b55-eec10b81ac09" providerId="ADAL" clId="{7965FC13-E8AD-4D27-82AD-80CC0CC5D035}" dt="2022-03-10T02:18:40.132" v="528" actId="26606"/>
          <ac:picMkLst>
            <pc:docMk/>
            <pc:sldMk cId="3226983427" sldId="288"/>
            <ac:picMk id="1026" creationId="{77AC7D07-A086-4F9B-B1F0-8406217E28C7}"/>
          </ac:picMkLst>
        </pc:picChg>
      </pc:sldChg>
      <pc:sldChg chg="modSp add del setBg">
        <pc:chgData name="Mimoune Djouallah" userId="e1561a5b-d26e-4b74-9b55-eec10b81ac09" providerId="ADAL" clId="{7965FC13-E8AD-4D27-82AD-80CC0CC5D035}" dt="2022-03-10T01:51:57.837" v="380" actId="2696"/>
        <pc:sldMkLst>
          <pc:docMk/>
          <pc:sldMk cId="4126179018" sldId="288"/>
        </pc:sldMkLst>
        <pc:spChg chg="mod">
          <ac:chgData name="Mimoune Djouallah" userId="e1561a5b-d26e-4b74-9b55-eec10b81ac09" providerId="ADAL" clId="{7965FC13-E8AD-4D27-82AD-80CC0CC5D035}" dt="2022-03-10T01:51:08.226" v="378" actId="5793"/>
          <ac:spMkLst>
            <pc:docMk/>
            <pc:sldMk cId="4126179018" sldId="288"/>
            <ac:spMk id="2" creationId="{3C57F61C-5B29-4401-9656-D4F5D89E7F69}"/>
          </ac:spMkLst>
        </pc:spChg>
      </pc:sldChg>
      <pc:sldChg chg="addSp delSp modSp add">
        <pc:chgData name="Mimoune Djouallah" userId="e1561a5b-d26e-4b74-9b55-eec10b81ac09" providerId="ADAL" clId="{7965FC13-E8AD-4D27-82AD-80CC0CC5D035}" dt="2022-03-10T02:19:25.159" v="558" actId="478"/>
        <pc:sldMkLst>
          <pc:docMk/>
          <pc:sldMk cId="2961836671" sldId="289"/>
        </pc:sldMkLst>
        <pc:spChg chg="add del mod">
          <ac:chgData name="Mimoune Djouallah" userId="e1561a5b-d26e-4b74-9b55-eec10b81ac09" providerId="ADAL" clId="{7965FC13-E8AD-4D27-82AD-80CC0CC5D035}" dt="2022-03-10T02:19:25.159" v="558" actId="478"/>
          <ac:spMkLst>
            <pc:docMk/>
            <pc:sldMk cId="2961836671" sldId="289"/>
            <ac:spMk id="3" creationId="{A7491668-011D-463C-A951-3D9CC43AC0D9}"/>
          </ac:spMkLst>
        </pc:spChg>
        <pc:spChg chg="mod">
          <ac:chgData name="Mimoune Djouallah" userId="e1561a5b-d26e-4b74-9b55-eec10b81ac09" providerId="ADAL" clId="{7965FC13-E8AD-4D27-82AD-80CC0CC5D035}" dt="2022-03-10T02:19:19.576" v="557" actId="20577"/>
          <ac:spMkLst>
            <pc:docMk/>
            <pc:sldMk cId="2961836671" sldId="289"/>
            <ac:spMk id="6" creationId="{4402FD39-DD32-411B-992A-B5B28A8429EC}"/>
          </ac:spMkLst>
        </pc:spChg>
        <pc:picChg chg="del">
          <ac:chgData name="Mimoune Djouallah" userId="e1561a5b-d26e-4b74-9b55-eec10b81ac09" providerId="ADAL" clId="{7965FC13-E8AD-4D27-82AD-80CC0CC5D035}" dt="2022-03-10T02:18:59.947" v="530" actId="478"/>
          <ac:picMkLst>
            <pc:docMk/>
            <pc:sldMk cId="2961836671" sldId="289"/>
            <ac:picMk id="5" creationId="{935D7537-817C-4865-AB56-45A1AD634A45}"/>
          </ac:picMkLst>
        </pc:picChg>
        <pc:picChg chg="add">
          <ac:chgData name="Mimoune Djouallah" userId="e1561a5b-d26e-4b74-9b55-eec10b81ac09" providerId="ADAL" clId="{7965FC13-E8AD-4D27-82AD-80CC0CC5D035}" dt="2022-03-10T02:19:01.107" v="531"/>
          <ac:picMkLst>
            <pc:docMk/>
            <pc:sldMk cId="2961836671" sldId="289"/>
            <ac:picMk id="7" creationId="{68F0159A-C875-44C1-86D7-2326826FE2C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ource.microsoft.com/en-us/product/power-bi-visuals/jamesdales1641113482177.icon_map?tab=overview" TargetMode="External"/><Relationship Id="rId1" Type="http://schemas.openxmlformats.org/officeDocument/2006/relationships/hyperlink" Target="https://icon-map.com/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Well-known_text_representation_of_geometry" TargetMode="External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hyperlink" Target="https://ideas.powerbi.com/ideas/idea/?ideaid=65ef1e52-f848-ec11-a3ee-281878bda47d" TargetMode="External"/><Relationship Id="rId1" Type="http://schemas.openxmlformats.org/officeDocument/2006/relationships/hyperlink" Target="https://ideas.powerbi.com/ideas/idea/?ideaid=32af0f8f-41fe-eb11-b76a-281878de77da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ource.microsoft.com/en-us/product/power-bi-visuals/jamesdales1641113482177.icon_map?tab=overview" TargetMode="External"/><Relationship Id="rId1" Type="http://schemas.openxmlformats.org/officeDocument/2006/relationships/hyperlink" Target="https://icon-map.com/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Well-known_text_representation_of_geometry" TargetMode="External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hyperlink" Target="https://ideas.powerbi.com/ideas/idea/?ideaid=65ef1e52-f848-ec11-a3ee-281878bda47d" TargetMode="External"/><Relationship Id="rId1" Type="http://schemas.openxmlformats.org/officeDocument/2006/relationships/hyperlink" Target="https://ideas.powerbi.com/ideas/idea/?ideaid=32af0f8f-41fe-eb11-b76a-281878de77d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R Performance in the service is problematic, </a:t>
          </a:r>
          <a:r>
            <a:rPr lang="en-AU" dirty="0">
              <a:hlinkClick xmlns:r="http://schemas.openxmlformats.org/officeDocument/2006/relationships" r:id="rId1"/>
            </a:rPr>
            <a:t>see Example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r>
            <a:rPr lang="en-AU"/>
            <a:t>First time I open a ticket</a:t>
          </a:r>
          <a:endParaRPr lang="en-US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r>
            <a:rPr lang="en-AU" dirty="0"/>
            <a:t>It is by design </a:t>
          </a:r>
          <a:endParaRPr lang="en-US" dirty="0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 err="1"/>
            <a:t>MapBox</a:t>
          </a:r>
          <a:r>
            <a:rPr lang="en-US" dirty="0"/>
            <a:t> is a potential solution at that time, </a:t>
          </a:r>
          <a:r>
            <a:rPr lang="en-US" dirty="0">
              <a:hlinkClick xmlns:r="http://schemas.openxmlformats.org/officeDocument/2006/relationships" r:id="rId1"/>
            </a:rPr>
            <a:t>Using </a:t>
          </a:r>
          <a:r>
            <a:rPr lang="en-US" dirty="0" err="1">
              <a:hlinkClick xmlns:r="http://schemas.openxmlformats.org/officeDocument/2006/relationships" r:id="rId1"/>
            </a:rPr>
            <a:t>tileset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endParaRPr lang="en-US" dirty="0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endParaRPr lang="en-US" dirty="0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/>
            <a:t>Icon Map released Version 2 and it support WKT </a:t>
          </a:r>
        </a:p>
        <a:p>
          <a:r>
            <a:rPr lang="en-AU" dirty="0">
              <a:hlinkClick xmlns:r="http://schemas.openxmlformats.org/officeDocument/2006/relationships" r:id="rId1"/>
            </a:rPr>
            <a:t>https://icon-map.com/</a:t>
          </a:r>
          <a:endParaRPr lang="en-AU" dirty="0"/>
        </a:p>
        <a:p>
          <a:endParaRPr lang="en-US" dirty="0"/>
        </a:p>
        <a:p>
          <a:r>
            <a:rPr lang="en-US" dirty="0"/>
            <a:t>Jan 2022 : </a:t>
          </a:r>
          <a:r>
            <a:rPr lang="en-US" dirty="0">
              <a:hlinkClick xmlns:r="http://schemas.openxmlformats.org/officeDocument/2006/relationships" r:id="rId2"/>
            </a:rPr>
            <a:t>it is in the service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The Genius of Icon map the </a:t>
          </a:r>
          <a:r>
            <a:rPr lang="en-AU" dirty="0">
              <a:hlinkClick xmlns:r="http://schemas.openxmlformats.org/officeDocument/2006/relationships" r:id="rId1"/>
            </a:rPr>
            <a:t>WKT</a:t>
          </a:r>
          <a:r>
            <a:rPr lang="en-AU" dirty="0"/>
            <a:t> can be a Measure too, it is dynamic and we can do some cool stuff with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9797A1-DB04-42C0-9860-80937E8A231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926C08-84E6-4EE0-880B-6EF7AB9B95C4}">
      <dgm:prSet/>
      <dgm:spPr/>
      <dgm:t>
        <a:bodyPr/>
        <a:lstStyle/>
        <a:p>
          <a:endParaRPr lang="en-US" dirty="0"/>
        </a:p>
      </dgm:t>
    </dgm:pt>
    <dgm:pt modelId="{EBE23DD3-C28B-4CB8-8AEE-0709B53F0752}" type="parTrans" cxnId="{7EF990D4-5A14-46A0-B73E-E88AB6D61B96}">
      <dgm:prSet/>
      <dgm:spPr/>
      <dgm:t>
        <a:bodyPr/>
        <a:lstStyle/>
        <a:p>
          <a:endParaRPr lang="en-US"/>
        </a:p>
      </dgm:t>
    </dgm:pt>
    <dgm:pt modelId="{73938804-1297-4A8C-856F-F95E952ED8ED}" type="sibTrans" cxnId="{7EF990D4-5A14-46A0-B73E-E88AB6D61B96}">
      <dgm:prSet/>
      <dgm:spPr/>
      <dgm:t>
        <a:bodyPr/>
        <a:lstStyle/>
        <a:p>
          <a:endParaRPr lang="en-US"/>
        </a:p>
      </dgm:t>
    </dgm:pt>
    <dgm:pt modelId="{558FBE07-7A92-4BF7-A285-32598E1D14CD}">
      <dgm:prSet/>
      <dgm:spPr/>
      <dgm:t>
        <a:bodyPr/>
        <a:lstStyle/>
        <a:p>
          <a:r>
            <a:rPr lang="en-AU"/>
            <a:t>Don’t use Hacks in Production</a:t>
          </a:r>
          <a:endParaRPr lang="en-US"/>
        </a:p>
      </dgm:t>
    </dgm:pt>
    <dgm:pt modelId="{1B7D1A40-7D73-4BE5-ACFE-8CDBC0DB43EF}" type="parTrans" cxnId="{E0002DCB-9365-40FE-BC0A-30EA605A56D3}">
      <dgm:prSet/>
      <dgm:spPr/>
      <dgm:t>
        <a:bodyPr/>
        <a:lstStyle/>
        <a:p>
          <a:endParaRPr lang="en-US"/>
        </a:p>
      </dgm:t>
    </dgm:pt>
    <dgm:pt modelId="{620B54F0-FC14-423D-A926-D4EC7DF92FD2}" type="sibTrans" cxnId="{E0002DCB-9365-40FE-BC0A-30EA605A56D3}">
      <dgm:prSet/>
      <dgm:spPr/>
      <dgm:t>
        <a:bodyPr/>
        <a:lstStyle/>
        <a:p>
          <a:endParaRPr lang="en-US"/>
        </a:p>
      </dgm:t>
    </dgm:pt>
    <dgm:pt modelId="{AAFEEEFD-6992-468A-80C6-B196B5F72B4A}">
      <dgm:prSet/>
      <dgm:spPr/>
      <dgm:t>
        <a:bodyPr/>
        <a:lstStyle/>
        <a:p>
          <a:r>
            <a:rPr lang="en-AU" dirty="0"/>
            <a:t>Icon Map is Awesome </a:t>
          </a:r>
          <a:r>
            <a:rPr lang="en-AU" dirty="0">
              <a:sym typeface="Wingdings" panose="05000000000000000000" pitchFamily="2" charset="2"/>
            </a:rPr>
            <a:t></a:t>
          </a:r>
        </a:p>
        <a:p>
          <a:endParaRPr lang="en-AU" dirty="0">
            <a:sym typeface="Wingdings" panose="05000000000000000000" pitchFamily="2" charset="2"/>
          </a:endParaRPr>
        </a:p>
      </dgm:t>
    </dgm:pt>
    <dgm:pt modelId="{A3A30987-D378-4FF1-8105-4BF7D1D52B3E}" type="parTrans" cxnId="{66D79238-D8A4-41BE-8A2E-6B8A3B5BF0FE}">
      <dgm:prSet/>
      <dgm:spPr/>
      <dgm:t>
        <a:bodyPr/>
        <a:lstStyle/>
        <a:p>
          <a:endParaRPr lang="en-US"/>
        </a:p>
      </dgm:t>
    </dgm:pt>
    <dgm:pt modelId="{700C063A-C7C8-47CD-B28E-3AF061D38E77}" type="sibTrans" cxnId="{66D79238-D8A4-41BE-8A2E-6B8A3B5BF0FE}">
      <dgm:prSet/>
      <dgm:spPr/>
      <dgm:t>
        <a:bodyPr/>
        <a:lstStyle/>
        <a:p>
          <a:endParaRPr lang="en-US"/>
        </a:p>
      </dgm:t>
    </dgm:pt>
    <dgm:pt modelId="{8226BE1B-257F-4B6B-AB57-CC99A084794B}" type="pres">
      <dgm:prSet presAssocID="{459797A1-DB04-42C0-9860-80937E8A231A}" presName="vert0" presStyleCnt="0">
        <dgm:presLayoutVars>
          <dgm:dir/>
          <dgm:animOne val="branch"/>
          <dgm:animLvl val="lvl"/>
        </dgm:presLayoutVars>
      </dgm:prSet>
      <dgm:spPr/>
    </dgm:pt>
    <dgm:pt modelId="{B44D66A5-2175-484D-A04F-ADE15D84DF2E}" type="pres">
      <dgm:prSet presAssocID="{12926C08-84E6-4EE0-880B-6EF7AB9B95C4}" presName="thickLine" presStyleLbl="alignNode1" presStyleIdx="0" presStyleCnt="3"/>
      <dgm:spPr/>
    </dgm:pt>
    <dgm:pt modelId="{3B6FA00E-FC3E-48C4-A116-0F43BF11DF8B}" type="pres">
      <dgm:prSet presAssocID="{12926C08-84E6-4EE0-880B-6EF7AB9B95C4}" presName="horz1" presStyleCnt="0"/>
      <dgm:spPr/>
    </dgm:pt>
    <dgm:pt modelId="{7258FE56-1DC1-4F61-9FF1-0C67BB499F76}" type="pres">
      <dgm:prSet presAssocID="{12926C08-84E6-4EE0-880B-6EF7AB9B95C4}" presName="tx1" presStyleLbl="revTx" presStyleIdx="0" presStyleCnt="3" custFlipVert="1" custScaleY="36876"/>
      <dgm:spPr/>
    </dgm:pt>
    <dgm:pt modelId="{1911BA1F-998F-463B-AC02-DDD4A6EFE97D}" type="pres">
      <dgm:prSet presAssocID="{12926C08-84E6-4EE0-880B-6EF7AB9B95C4}" presName="vert1" presStyleCnt="0"/>
      <dgm:spPr/>
    </dgm:pt>
    <dgm:pt modelId="{7ACE9E58-8D21-4EB2-9658-9B656421BA99}" type="pres">
      <dgm:prSet presAssocID="{558FBE07-7A92-4BF7-A285-32598E1D14CD}" presName="thickLine" presStyleLbl="alignNode1" presStyleIdx="1" presStyleCnt="3" custLinFactNeighborX="8" custLinFactNeighborY="-8335"/>
      <dgm:spPr/>
    </dgm:pt>
    <dgm:pt modelId="{CCF0ADF9-10AD-4B3D-8BC0-C64A425EDD6F}" type="pres">
      <dgm:prSet presAssocID="{558FBE07-7A92-4BF7-A285-32598E1D14CD}" presName="horz1" presStyleCnt="0"/>
      <dgm:spPr/>
    </dgm:pt>
    <dgm:pt modelId="{B50C1760-37BD-437D-ABAC-39085EDB7216}" type="pres">
      <dgm:prSet presAssocID="{558FBE07-7A92-4BF7-A285-32598E1D14CD}" presName="tx1" presStyleLbl="revTx" presStyleIdx="1" presStyleCnt="3"/>
      <dgm:spPr/>
    </dgm:pt>
    <dgm:pt modelId="{05D2787B-84EF-458B-AE98-4BF5DD4A6C2E}" type="pres">
      <dgm:prSet presAssocID="{558FBE07-7A92-4BF7-A285-32598E1D14CD}" presName="vert1" presStyleCnt="0"/>
      <dgm:spPr/>
    </dgm:pt>
    <dgm:pt modelId="{9DEB3B35-1EFE-40D9-B234-EEDF810B3378}" type="pres">
      <dgm:prSet presAssocID="{AAFEEEFD-6992-468A-80C6-B196B5F72B4A}" presName="thickLine" presStyleLbl="alignNode1" presStyleIdx="2" presStyleCnt="3"/>
      <dgm:spPr/>
    </dgm:pt>
    <dgm:pt modelId="{4F657DE8-529C-4A14-89BD-B72465FA8C7B}" type="pres">
      <dgm:prSet presAssocID="{AAFEEEFD-6992-468A-80C6-B196B5F72B4A}" presName="horz1" presStyleCnt="0"/>
      <dgm:spPr/>
    </dgm:pt>
    <dgm:pt modelId="{368BCFE9-9BC5-4328-89E0-CF45F8B7631A}" type="pres">
      <dgm:prSet presAssocID="{AAFEEEFD-6992-468A-80C6-B196B5F72B4A}" presName="tx1" presStyleLbl="revTx" presStyleIdx="2" presStyleCnt="3" custScaleY="180050"/>
      <dgm:spPr/>
    </dgm:pt>
    <dgm:pt modelId="{F1E2716F-A93F-449F-BA72-4BDDD89CCD57}" type="pres">
      <dgm:prSet presAssocID="{AAFEEEFD-6992-468A-80C6-B196B5F72B4A}" presName="vert1" presStyleCnt="0"/>
      <dgm:spPr/>
    </dgm:pt>
  </dgm:ptLst>
  <dgm:cxnLst>
    <dgm:cxn modelId="{6FB7BC27-1813-422B-B7C5-0407A30EBE20}" type="presOf" srcId="{AAFEEEFD-6992-468A-80C6-B196B5F72B4A}" destId="{368BCFE9-9BC5-4328-89E0-CF45F8B7631A}" srcOrd="0" destOrd="0" presId="urn:microsoft.com/office/officeart/2008/layout/LinedList"/>
    <dgm:cxn modelId="{66D79238-D8A4-41BE-8A2E-6B8A3B5BF0FE}" srcId="{459797A1-DB04-42C0-9860-80937E8A231A}" destId="{AAFEEEFD-6992-468A-80C6-B196B5F72B4A}" srcOrd="2" destOrd="0" parTransId="{A3A30987-D378-4FF1-8105-4BF7D1D52B3E}" sibTransId="{700C063A-C7C8-47CD-B28E-3AF061D38E77}"/>
    <dgm:cxn modelId="{43F42E60-1BDD-47AA-A507-05DF4598D491}" type="presOf" srcId="{558FBE07-7A92-4BF7-A285-32598E1D14CD}" destId="{B50C1760-37BD-437D-ABAC-39085EDB7216}" srcOrd="0" destOrd="0" presId="urn:microsoft.com/office/officeart/2008/layout/LinedList"/>
    <dgm:cxn modelId="{E0002DCB-9365-40FE-BC0A-30EA605A56D3}" srcId="{459797A1-DB04-42C0-9860-80937E8A231A}" destId="{558FBE07-7A92-4BF7-A285-32598E1D14CD}" srcOrd="1" destOrd="0" parTransId="{1B7D1A40-7D73-4BE5-ACFE-8CDBC0DB43EF}" sibTransId="{620B54F0-FC14-423D-A926-D4EC7DF92FD2}"/>
    <dgm:cxn modelId="{7EF990D4-5A14-46A0-B73E-E88AB6D61B96}" srcId="{459797A1-DB04-42C0-9860-80937E8A231A}" destId="{12926C08-84E6-4EE0-880B-6EF7AB9B95C4}" srcOrd="0" destOrd="0" parTransId="{EBE23DD3-C28B-4CB8-8AEE-0709B53F0752}" sibTransId="{73938804-1297-4A8C-856F-F95E952ED8ED}"/>
    <dgm:cxn modelId="{707113D8-DB13-4B19-91B0-8EC0FEEECAB1}" type="presOf" srcId="{12926C08-84E6-4EE0-880B-6EF7AB9B95C4}" destId="{7258FE56-1DC1-4F61-9FF1-0C67BB499F76}" srcOrd="0" destOrd="0" presId="urn:microsoft.com/office/officeart/2008/layout/LinedList"/>
    <dgm:cxn modelId="{51F35FFE-D53D-4A74-9E34-6F2A2A027420}" type="presOf" srcId="{459797A1-DB04-42C0-9860-80937E8A231A}" destId="{8226BE1B-257F-4B6B-AB57-CC99A084794B}" srcOrd="0" destOrd="0" presId="urn:microsoft.com/office/officeart/2008/layout/LinedList"/>
    <dgm:cxn modelId="{5CB0732B-97E1-4F88-8765-FE7BD69981B4}" type="presParOf" srcId="{8226BE1B-257F-4B6B-AB57-CC99A084794B}" destId="{B44D66A5-2175-484D-A04F-ADE15D84DF2E}" srcOrd="0" destOrd="0" presId="urn:microsoft.com/office/officeart/2008/layout/LinedList"/>
    <dgm:cxn modelId="{4ADCCE97-4328-4079-8496-EBCA1DCD47A9}" type="presParOf" srcId="{8226BE1B-257F-4B6B-AB57-CC99A084794B}" destId="{3B6FA00E-FC3E-48C4-A116-0F43BF11DF8B}" srcOrd="1" destOrd="0" presId="urn:microsoft.com/office/officeart/2008/layout/LinedList"/>
    <dgm:cxn modelId="{3832ABE2-E9DD-4E6B-8353-F2C88C68A936}" type="presParOf" srcId="{3B6FA00E-FC3E-48C4-A116-0F43BF11DF8B}" destId="{7258FE56-1DC1-4F61-9FF1-0C67BB499F76}" srcOrd="0" destOrd="0" presId="urn:microsoft.com/office/officeart/2008/layout/LinedList"/>
    <dgm:cxn modelId="{D2F355D0-690F-45BA-A8D9-A71AD23BE1B8}" type="presParOf" srcId="{3B6FA00E-FC3E-48C4-A116-0F43BF11DF8B}" destId="{1911BA1F-998F-463B-AC02-DDD4A6EFE97D}" srcOrd="1" destOrd="0" presId="urn:microsoft.com/office/officeart/2008/layout/LinedList"/>
    <dgm:cxn modelId="{3F85E598-3325-4507-AC8F-DC3ECB618D76}" type="presParOf" srcId="{8226BE1B-257F-4B6B-AB57-CC99A084794B}" destId="{7ACE9E58-8D21-4EB2-9658-9B656421BA99}" srcOrd="2" destOrd="0" presId="urn:microsoft.com/office/officeart/2008/layout/LinedList"/>
    <dgm:cxn modelId="{52185D7B-28EF-42CB-A554-F49DE45465A8}" type="presParOf" srcId="{8226BE1B-257F-4B6B-AB57-CC99A084794B}" destId="{CCF0ADF9-10AD-4B3D-8BC0-C64A425EDD6F}" srcOrd="3" destOrd="0" presId="urn:microsoft.com/office/officeart/2008/layout/LinedList"/>
    <dgm:cxn modelId="{143C8371-36BA-4E66-B5A9-0EBA134B572B}" type="presParOf" srcId="{CCF0ADF9-10AD-4B3D-8BC0-C64A425EDD6F}" destId="{B50C1760-37BD-437D-ABAC-39085EDB7216}" srcOrd="0" destOrd="0" presId="urn:microsoft.com/office/officeart/2008/layout/LinedList"/>
    <dgm:cxn modelId="{3C0E09C5-0938-4AC5-BDEF-2FFD488CBE87}" type="presParOf" srcId="{CCF0ADF9-10AD-4B3D-8BC0-C64A425EDD6F}" destId="{05D2787B-84EF-458B-AE98-4BF5DD4A6C2E}" srcOrd="1" destOrd="0" presId="urn:microsoft.com/office/officeart/2008/layout/LinedList"/>
    <dgm:cxn modelId="{5A0D5975-ADB2-4F9B-82FF-73B0C69133A0}" type="presParOf" srcId="{8226BE1B-257F-4B6B-AB57-CC99A084794B}" destId="{9DEB3B35-1EFE-40D9-B234-EEDF810B3378}" srcOrd="4" destOrd="0" presId="urn:microsoft.com/office/officeart/2008/layout/LinedList"/>
    <dgm:cxn modelId="{2B750C7D-A21D-4D29-8B42-DEF41B0F4E54}" type="presParOf" srcId="{8226BE1B-257F-4B6B-AB57-CC99A084794B}" destId="{4F657DE8-529C-4A14-89BD-B72465FA8C7B}" srcOrd="5" destOrd="0" presId="urn:microsoft.com/office/officeart/2008/layout/LinedList"/>
    <dgm:cxn modelId="{01775BF8-3118-443D-86ED-B5826DD1C207}" type="presParOf" srcId="{4F657DE8-529C-4A14-89BD-B72465FA8C7B}" destId="{368BCFE9-9BC5-4328-89E0-CF45F8B7631A}" srcOrd="0" destOrd="0" presId="urn:microsoft.com/office/officeart/2008/layout/LinedList"/>
    <dgm:cxn modelId="{6F012EE5-2710-4290-8448-A10F35346B5C}" type="presParOf" srcId="{4F657DE8-529C-4A14-89BD-B72465FA8C7B}" destId="{F1E2716F-A93F-449F-BA72-4BDDD89CCD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3AF0FA-1574-4202-8D30-23EC3FC3C4B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7BC3F4-84C3-45D8-B0D4-4B4B6519849C}">
      <dgm:prSet/>
      <dgm:spPr/>
      <dgm:t>
        <a:bodyPr/>
        <a:lstStyle/>
        <a:p>
          <a:r>
            <a:rPr lang="en-AU">
              <a:hlinkClick xmlns:r="http://schemas.openxmlformats.org/officeDocument/2006/relationships" r:id="rId1"/>
            </a:rPr>
            <a:t>Make DAX auto filter itself :) </a:t>
          </a:r>
          <a:endParaRPr lang="en-US"/>
        </a:p>
      </dgm:t>
    </dgm:pt>
    <dgm:pt modelId="{F0AE247E-2309-4F5F-9ACC-1C223FF3BCDD}" type="parTrans" cxnId="{D93E6E05-63AF-4B41-AE2C-36BB6291F4CC}">
      <dgm:prSet/>
      <dgm:spPr/>
      <dgm:t>
        <a:bodyPr/>
        <a:lstStyle/>
        <a:p>
          <a:endParaRPr lang="en-US"/>
        </a:p>
      </dgm:t>
    </dgm:pt>
    <dgm:pt modelId="{E08F656C-D524-4A80-9CD7-27767BEEC579}" type="sibTrans" cxnId="{D93E6E05-63AF-4B41-AE2C-36BB6291F4CC}">
      <dgm:prSet/>
      <dgm:spPr/>
      <dgm:t>
        <a:bodyPr/>
        <a:lstStyle/>
        <a:p>
          <a:endParaRPr lang="en-US"/>
        </a:p>
      </dgm:t>
    </dgm:pt>
    <dgm:pt modelId="{A3D82FB5-F7A5-49EF-B28B-540F9F85E801}">
      <dgm:prSet/>
      <dgm:spPr/>
      <dgm:t>
        <a:bodyPr/>
        <a:lstStyle/>
        <a:p>
          <a:r>
            <a:rPr lang="en-AU">
              <a:hlinkClick xmlns:r="http://schemas.openxmlformats.org/officeDocument/2006/relationships" r:id="rId2"/>
            </a:rPr>
            <a:t>Make PowerQuery keeps Data type when running SQL Query</a:t>
          </a:r>
          <a:endParaRPr lang="en-US"/>
        </a:p>
      </dgm:t>
    </dgm:pt>
    <dgm:pt modelId="{406D254C-B05D-4A4C-9E63-A544DD9C7BEC}" type="parTrans" cxnId="{468BC15B-6F9E-4863-A804-457AE6E0B058}">
      <dgm:prSet/>
      <dgm:spPr/>
      <dgm:t>
        <a:bodyPr/>
        <a:lstStyle/>
        <a:p>
          <a:endParaRPr lang="en-US"/>
        </a:p>
      </dgm:t>
    </dgm:pt>
    <dgm:pt modelId="{C2B60433-F4E3-4A11-8919-D8F0B3A17174}" type="sibTrans" cxnId="{468BC15B-6F9E-4863-A804-457AE6E0B058}">
      <dgm:prSet/>
      <dgm:spPr/>
      <dgm:t>
        <a:bodyPr/>
        <a:lstStyle/>
        <a:p>
          <a:endParaRPr lang="en-US"/>
        </a:p>
      </dgm:t>
    </dgm:pt>
    <dgm:pt modelId="{B5F5A447-0236-4BFA-9BCD-9335B1CF095E}" type="pres">
      <dgm:prSet presAssocID="{EB3AF0FA-1574-4202-8D30-23EC3FC3C4B8}" presName="diagram" presStyleCnt="0">
        <dgm:presLayoutVars>
          <dgm:dir/>
          <dgm:resizeHandles val="exact"/>
        </dgm:presLayoutVars>
      </dgm:prSet>
      <dgm:spPr/>
    </dgm:pt>
    <dgm:pt modelId="{5FB535A1-C542-435B-AFE1-6A677A3A9796}" type="pres">
      <dgm:prSet presAssocID="{4B7BC3F4-84C3-45D8-B0D4-4B4B6519849C}" presName="node" presStyleLbl="node1" presStyleIdx="0" presStyleCnt="2">
        <dgm:presLayoutVars>
          <dgm:bulletEnabled val="1"/>
        </dgm:presLayoutVars>
      </dgm:prSet>
      <dgm:spPr/>
    </dgm:pt>
    <dgm:pt modelId="{5FE2BA5B-E099-4CAD-8125-903F58D4D8AF}" type="pres">
      <dgm:prSet presAssocID="{E08F656C-D524-4A80-9CD7-27767BEEC579}" presName="sibTrans" presStyleCnt="0"/>
      <dgm:spPr/>
    </dgm:pt>
    <dgm:pt modelId="{6AF9B75B-E5D7-4CF4-B29E-2E85B11C28A0}" type="pres">
      <dgm:prSet presAssocID="{A3D82FB5-F7A5-49EF-B28B-540F9F85E801}" presName="node" presStyleLbl="node1" presStyleIdx="1" presStyleCnt="2">
        <dgm:presLayoutVars>
          <dgm:bulletEnabled val="1"/>
        </dgm:presLayoutVars>
      </dgm:prSet>
      <dgm:spPr/>
    </dgm:pt>
  </dgm:ptLst>
  <dgm:cxnLst>
    <dgm:cxn modelId="{D93E6E05-63AF-4B41-AE2C-36BB6291F4CC}" srcId="{EB3AF0FA-1574-4202-8D30-23EC3FC3C4B8}" destId="{4B7BC3F4-84C3-45D8-B0D4-4B4B6519849C}" srcOrd="0" destOrd="0" parTransId="{F0AE247E-2309-4F5F-9ACC-1C223FF3BCDD}" sibTransId="{E08F656C-D524-4A80-9CD7-27767BEEC579}"/>
    <dgm:cxn modelId="{468BC15B-6F9E-4863-A804-457AE6E0B058}" srcId="{EB3AF0FA-1574-4202-8D30-23EC3FC3C4B8}" destId="{A3D82FB5-F7A5-49EF-B28B-540F9F85E801}" srcOrd="1" destOrd="0" parTransId="{406D254C-B05D-4A4C-9E63-A544DD9C7BEC}" sibTransId="{C2B60433-F4E3-4A11-8919-D8F0B3A17174}"/>
    <dgm:cxn modelId="{6EAFCCB5-2B99-4951-AAFE-4B47C9EBEDC5}" type="presOf" srcId="{4B7BC3F4-84C3-45D8-B0D4-4B4B6519849C}" destId="{5FB535A1-C542-435B-AFE1-6A677A3A9796}" srcOrd="0" destOrd="0" presId="urn:microsoft.com/office/officeart/2005/8/layout/default"/>
    <dgm:cxn modelId="{075685D5-F315-45B4-BA38-FF8F5374BC43}" type="presOf" srcId="{EB3AF0FA-1574-4202-8D30-23EC3FC3C4B8}" destId="{B5F5A447-0236-4BFA-9BCD-9335B1CF095E}" srcOrd="0" destOrd="0" presId="urn:microsoft.com/office/officeart/2005/8/layout/default"/>
    <dgm:cxn modelId="{EDFFF5D8-5DFD-4CA4-8E09-066D6FBE1012}" type="presOf" srcId="{A3D82FB5-F7A5-49EF-B28B-540F9F85E801}" destId="{6AF9B75B-E5D7-4CF4-B29E-2E85B11C28A0}" srcOrd="0" destOrd="0" presId="urn:microsoft.com/office/officeart/2005/8/layout/default"/>
    <dgm:cxn modelId="{F98E4D4F-32D9-410F-8DF7-F5175047C589}" type="presParOf" srcId="{B5F5A447-0236-4BFA-9BCD-9335B1CF095E}" destId="{5FB535A1-C542-435B-AFE1-6A677A3A9796}" srcOrd="0" destOrd="0" presId="urn:microsoft.com/office/officeart/2005/8/layout/default"/>
    <dgm:cxn modelId="{493D89F6-42C5-4F26-B659-26CCC44C1ED3}" type="presParOf" srcId="{B5F5A447-0236-4BFA-9BCD-9335B1CF095E}" destId="{5FE2BA5B-E099-4CAD-8125-903F58D4D8AF}" srcOrd="1" destOrd="0" presId="urn:microsoft.com/office/officeart/2005/8/layout/default"/>
    <dgm:cxn modelId="{ADBCCA5E-1304-49BE-A065-68AD2B9A499D}" type="presParOf" srcId="{B5F5A447-0236-4BFA-9BCD-9335B1CF095E}" destId="{6AF9B75B-E5D7-4CF4-B29E-2E85B11C28A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/>
            <a:t>R Performance in the service is problematic, </a:t>
          </a:r>
          <a:r>
            <a:rPr lang="en-AU" sz="4100" kern="1200" dirty="0">
              <a:hlinkClick xmlns:r="http://schemas.openxmlformats.org/officeDocument/2006/relationships" r:id="rId1"/>
            </a:rPr>
            <a:t>see Example</a:t>
          </a:r>
          <a:endParaRPr lang="en-US" sz="4100" kern="1200" dirty="0"/>
        </a:p>
      </dsp:txBody>
      <dsp:txXfrm>
        <a:off x="0" y="2492"/>
        <a:ext cx="6492875" cy="1700138"/>
      </dsp:txXfrm>
    </dsp:sp>
    <dsp:sp modelId="{A56E7E1E-87B7-4962-88C7-83A4537A84B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/>
            <a:t>First time I open a ticket</a:t>
          </a:r>
          <a:endParaRPr lang="en-US" sz="4100" kern="1200"/>
        </a:p>
      </dsp:txBody>
      <dsp:txXfrm>
        <a:off x="0" y="1702630"/>
        <a:ext cx="6492875" cy="1700138"/>
      </dsp:txXfrm>
    </dsp:sp>
    <dsp:sp modelId="{16ACC0F0-F12C-48C7-800B-4848373955F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/>
            <a:t>It is by design </a:t>
          </a:r>
          <a:endParaRPr lang="en-US" sz="4100" kern="1200" dirty="0"/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196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1967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MapBox</a:t>
          </a:r>
          <a:r>
            <a:rPr lang="en-US" sz="3700" kern="1200" dirty="0"/>
            <a:t> is a potential solution at that time, </a:t>
          </a:r>
          <a:r>
            <a:rPr lang="en-US" sz="3700" kern="1200" dirty="0">
              <a:hlinkClick xmlns:r="http://schemas.openxmlformats.org/officeDocument/2006/relationships" r:id="rId1"/>
            </a:rPr>
            <a:t>Using </a:t>
          </a:r>
          <a:r>
            <a:rPr lang="en-US" sz="3700" kern="1200" dirty="0" err="1">
              <a:hlinkClick xmlns:r="http://schemas.openxmlformats.org/officeDocument/2006/relationships" r:id="rId1"/>
            </a:rPr>
            <a:t>tileset</a:t>
          </a:r>
          <a:endParaRPr lang="en-US" sz="3700" kern="1200" dirty="0"/>
        </a:p>
      </dsp:txBody>
      <dsp:txXfrm>
        <a:off x="0" y="1967"/>
        <a:ext cx="6492875" cy="1341626"/>
      </dsp:txXfrm>
    </dsp:sp>
    <dsp:sp modelId="{A56E7E1E-87B7-4962-88C7-83A4537A84BB}">
      <dsp:nvSpPr>
        <dsp:cNvPr id="0" name=""/>
        <dsp:cNvSpPr/>
      </dsp:nvSpPr>
      <dsp:spPr>
        <a:xfrm>
          <a:off x="0" y="1343593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343593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1343593"/>
        <a:ext cx="6492875" cy="1341626"/>
      </dsp:txXfrm>
    </dsp:sp>
    <dsp:sp modelId="{16ACC0F0-F12C-48C7-800B-4848373955F8}">
      <dsp:nvSpPr>
        <dsp:cNvPr id="0" name=""/>
        <dsp:cNvSpPr/>
      </dsp:nvSpPr>
      <dsp:spPr>
        <a:xfrm>
          <a:off x="0" y="268521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2685219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2685219"/>
        <a:ext cx="6492875" cy="134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871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871"/>
          <a:ext cx="6486534" cy="2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Icon Map released Version 2 and it support WKT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>
              <a:hlinkClick xmlns:r="http://schemas.openxmlformats.org/officeDocument/2006/relationships" r:id="rId1"/>
            </a:rPr>
            <a:t>https://icon-map.com/</a:t>
          </a:r>
          <a:endParaRPr lang="en-AU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Jan 2022 : </a:t>
          </a:r>
          <a:r>
            <a:rPr lang="en-US" sz="2500" kern="1200" dirty="0">
              <a:hlinkClick xmlns:r="http://schemas.openxmlformats.org/officeDocument/2006/relationships" r:id="rId2"/>
            </a:rPr>
            <a:t>it is in the service</a:t>
          </a:r>
          <a:endParaRPr lang="en-US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871"/>
        <a:ext cx="6486534" cy="27414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59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597"/>
          <a:ext cx="6486534" cy="1877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The Genius of Icon map the </a:t>
          </a:r>
          <a:r>
            <a:rPr lang="en-AU" sz="2700" kern="1200" dirty="0">
              <a:hlinkClick xmlns:r="http://schemas.openxmlformats.org/officeDocument/2006/relationships" r:id="rId1"/>
            </a:rPr>
            <a:t>WKT</a:t>
          </a:r>
          <a:r>
            <a:rPr lang="en-AU" sz="2700" kern="1200" dirty="0"/>
            <a:t> can be a Measure too, it is dynamic and we can do some cool stuff with</a:t>
          </a:r>
          <a:endParaRPr lang="en-US" sz="2700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0" y="597"/>
        <a:ext cx="6486534" cy="1877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D66A5-2175-484D-A04F-ADE15D84DF2E}">
      <dsp:nvSpPr>
        <dsp:cNvPr id="0" name=""/>
        <dsp:cNvSpPr/>
      </dsp:nvSpPr>
      <dsp:spPr>
        <a:xfrm>
          <a:off x="0" y="827"/>
          <a:ext cx="69693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8FE56-1DC1-4F61-9FF1-0C67BB499F76}">
      <dsp:nvSpPr>
        <dsp:cNvPr id="0" name=""/>
        <dsp:cNvSpPr/>
      </dsp:nvSpPr>
      <dsp:spPr>
        <a:xfrm flipV="1">
          <a:off x="0" y="827"/>
          <a:ext cx="6969329" cy="599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 rot="10800000">
        <a:off x="0" y="827"/>
        <a:ext cx="6969329" cy="599378"/>
      </dsp:txXfrm>
    </dsp:sp>
    <dsp:sp modelId="{7ACE9E58-8D21-4EB2-9658-9B656421BA99}">
      <dsp:nvSpPr>
        <dsp:cNvPr id="0" name=""/>
        <dsp:cNvSpPr/>
      </dsp:nvSpPr>
      <dsp:spPr>
        <a:xfrm>
          <a:off x="0" y="464730"/>
          <a:ext cx="6969329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C1760-37BD-437D-ABAC-39085EDB7216}">
      <dsp:nvSpPr>
        <dsp:cNvPr id="0" name=""/>
        <dsp:cNvSpPr/>
      </dsp:nvSpPr>
      <dsp:spPr>
        <a:xfrm>
          <a:off x="0" y="600206"/>
          <a:ext cx="6969329" cy="1625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500" kern="1200"/>
            <a:t>Don’t use Hacks in Production</a:t>
          </a:r>
          <a:endParaRPr lang="en-US" sz="4500" kern="1200"/>
        </a:p>
      </dsp:txBody>
      <dsp:txXfrm>
        <a:off x="0" y="600206"/>
        <a:ext cx="6969329" cy="1625389"/>
      </dsp:txXfrm>
    </dsp:sp>
    <dsp:sp modelId="{9DEB3B35-1EFE-40D9-B234-EEDF810B3378}">
      <dsp:nvSpPr>
        <dsp:cNvPr id="0" name=""/>
        <dsp:cNvSpPr/>
      </dsp:nvSpPr>
      <dsp:spPr>
        <a:xfrm>
          <a:off x="0" y="2225596"/>
          <a:ext cx="6969329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BCFE9-9BC5-4328-89E0-CF45F8B7631A}">
      <dsp:nvSpPr>
        <dsp:cNvPr id="0" name=""/>
        <dsp:cNvSpPr/>
      </dsp:nvSpPr>
      <dsp:spPr>
        <a:xfrm>
          <a:off x="0" y="2225596"/>
          <a:ext cx="6962523" cy="2926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500" kern="1200" dirty="0"/>
            <a:t>Icon Map is Awesome </a:t>
          </a:r>
          <a:r>
            <a:rPr lang="en-AU" sz="4500" kern="1200" dirty="0">
              <a:sym typeface="Wingdings" panose="05000000000000000000" pitchFamily="2" charset="2"/>
            </a:rPr>
            <a:t></a:t>
          </a:r>
        </a:p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4500" kern="1200" dirty="0">
            <a:sym typeface="Wingdings" panose="05000000000000000000" pitchFamily="2" charset="2"/>
          </a:endParaRPr>
        </a:p>
      </dsp:txBody>
      <dsp:txXfrm>
        <a:off x="0" y="2225596"/>
        <a:ext cx="6962523" cy="29265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535A1-C542-435B-AFE1-6A677A3A9796}">
      <dsp:nvSpPr>
        <dsp:cNvPr id="0" name=""/>
        <dsp:cNvSpPr/>
      </dsp:nvSpPr>
      <dsp:spPr>
        <a:xfrm>
          <a:off x="829536" y="564"/>
          <a:ext cx="4219439" cy="25316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kern="1200">
              <a:hlinkClick xmlns:r="http://schemas.openxmlformats.org/officeDocument/2006/relationships" r:id="rId1"/>
            </a:rPr>
            <a:t>Make DAX auto filter itself :) </a:t>
          </a:r>
          <a:endParaRPr lang="en-US" sz="3900" kern="1200"/>
        </a:p>
      </dsp:txBody>
      <dsp:txXfrm>
        <a:off x="829536" y="564"/>
        <a:ext cx="4219439" cy="2531663"/>
      </dsp:txXfrm>
    </dsp:sp>
    <dsp:sp modelId="{6AF9B75B-E5D7-4CF4-B29E-2E85B11C28A0}">
      <dsp:nvSpPr>
        <dsp:cNvPr id="0" name=""/>
        <dsp:cNvSpPr/>
      </dsp:nvSpPr>
      <dsp:spPr>
        <a:xfrm>
          <a:off x="829536" y="2954171"/>
          <a:ext cx="4219439" cy="253166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kern="1200">
              <a:hlinkClick xmlns:r="http://schemas.openxmlformats.org/officeDocument/2006/relationships" r:id="rId2"/>
            </a:rPr>
            <a:t>Make PowerQuery keeps Data type when running SQL Query</a:t>
          </a:r>
          <a:endParaRPr lang="en-US" sz="3900" kern="1200"/>
        </a:p>
      </dsp:txBody>
      <dsp:txXfrm>
        <a:off x="829536" y="2954171"/>
        <a:ext cx="4219439" cy="253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87F1-E7A7-4DAE-8539-4B8728D57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19874-2B00-40B4-BEC5-B91E1DDA3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4933-0848-4FBB-8086-7B346D69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0A3E-BC0C-495B-B7B4-352A6E56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0EC0A-DABA-42FA-BD80-ABEFBF2E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04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7707-E854-4D5C-91CF-A8B0C098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D5073-91B9-4FE6-A1B3-E459AE701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18D02-9B69-4772-940A-E8A0F985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9F7D-405B-4AD7-8318-00681E18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3259-FE1E-48CD-A101-425B2B9A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8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7B936-22EC-4F7D-8CAD-D46FDB95E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8F355-C0DD-4128-8FF8-809B51138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0A87-738B-4FF1-9FF4-1A7048F7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46D99-EDDE-4E15-B73F-D1F83857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8031D-910E-4B95-BE40-21655FC5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13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7972-69D6-44E6-9B0E-7B239209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E282-FB25-42E9-ABD8-4C85456A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675F6-DBE7-44AB-B9B7-2F7BAB4C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B28C0-BAD9-4488-8FC8-80584B02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DE29-4853-4091-95C2-1DB10410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11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4BE-9E24-4CD6-A555-385C0CFD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B7C96-0355-4487-8C29-75EF09AC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DFB1-5AF3-46DF-9692-90751AED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046E-960F-40FD-BFF3-CB7B5742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F1539-5AC8-4670-BA04-90A80706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01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D6B9-32FB-4FD9-8575-A8AA309C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ABDB5-AFEE-4218-A7D1-AB5DC7971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7F441-C962-4F70-84B8-695527F3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9D549-2700-4BFC-9AC5-AA494E07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B6E25-2669-4B3E-BD1A-87C2A459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E9125-864D-4414-B45F-D4248FEB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13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F79D-0681-416B-90B2-5A12B7D3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B3DF1-AFA3-4115-B64E-A7781EA72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9BF5B-49F5-49EF-9352-101ED866B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CEC61-9B4F-4E60-A97E-A6AB2BF28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E26C5-833C-4577-B104-A4F949273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C62C1-11C0-4E71-B310-039AE60A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35063-B981-489D-94BB-39DCCC0C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30F9A-6994-448D-B6A6-82A9D91E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00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AEAB-B093-41E8-A528-ECD223F0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5F95C-EFE0-403A-A06A-B4C9A1F9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98A4A-FB76-429B-91BD-3CBC9AEE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4B3F-0033-48E4-87B6-3DD1EBB0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26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0BDC0-4676-44A2-A489-05CCE436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C24B6-3563-4C3C-977F-E536C35E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845-580E-4247-91B8-4EB1884D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50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294B-2492-465F-92F8-450B3227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421E-BEE1-4882-8210-9C0EFC47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FB615-9F1B-4B7C-BC6F-DE96BB0AD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6DBA9-8D3A-4488-8BE8-A5143F67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07107-1AEF-4026-B736-3BBB50B3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D50C2-B2ED-4509-987F-3951121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95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14EB-902B-43DE-B5B3-FD63E0D2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309D2-AA63-49E5-807B-D6CF4A78A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2E73C-B132-4823-AD2A-EF00C33B2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7A73C-72C1-4B56-81EB-3AA704C8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B8BE-F494-4476-9E2D-E6774CE1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041A0-E3FA-4E85-896B-B8B0CCD1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64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3C344-7078-434E-9A17-9DC4F08A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C5F92-4167-4AE3-94D2-1190F2DBA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A49FB-011C-484F-BA91-B5340E0A3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124DA-A1B4-4189-B906-98E4509D3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E8230-A5BB-4F4F-8E0C-FB53288C6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49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" TargetMode="External"/><Relationship Id="rId2" Type="http://schemas.openxmlformats.org/officeDocument/2006/relationships/hyperlink" Target="https://github.com/djouallah/GIS_Present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mimounedjouallah/" TargetMode="External"/><Relationship Id="rId5" Type="http://schemas.openxmlformats.org/officeDocument/2006/relationships/hyperlink" Target="https://twitter.com/mim_djo" TargetMode="External"/><Relationship Id="rId4" Type="http://schemas.openxmlformats.org/officeDocument/2006/relationships/hyperlink" Target="http://nemtracker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view?r=eyJrIjoiMjc0NTU2NDAtNjkwMy00ZDliLWJlOWYtOTdjN2FlZjA4ZDE0IiwidCI6IjdmNjhjN2QwLTc0ZTgtNGE2Ni04NGI3LWZhMjdlMzYyNTFiOCJ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21/using-the-new-convexhull-function-in-bigquery-to-reduce-geometry-complexity/" TargetMode="External"/><Relationship Id="rId2" Type="http://schemas.openxmlformats.org/officeDocument/2006/relationships/hyperlink" Target="https://datamonkeysite.com/2019/12/21/how-to-reduce-data-volume-in-powerbi-maps-by-using-wk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mMDg0NjUtZjcxYy00ZDgyLWJkOTQtYTViY2RhZGQ5NWU5IiwidCI6IjdmNjhjN2QwLTc0ZTgtNGE2Ni04NGI3LWZhMjdlMzYyNTFiOCJ9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06/rendering-1-2-million-points-in-powerbi-using-icon-map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NWQyMjdiOTgtMTY3YS00YTU2LThhY2UtMzZmNjhhMGM4OWFjIiwidCI6IjdmNjhjN2QwLTc0ZTgtNGE2Ni04NGI3LWZhMjdlMzYyNTFiOCJ9" TargetMode="External"/><Relationship Id="rId2" Type="http://schemas.openxmlformats.org/officeDocument/2006/relationships/hyperlink" Target="https://datamonkeysite.com/2021/11/15/analyse-big-spatial-dataset-using-hex-bin-maps-in-powerb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monkeysite.com/2021/08/15/using-powerbi-m-parameter-for-geospatial-calculation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app.powerbi.com/view?r=eyJrIjoiZjA3ZGQ5NjctZGQxNS00NmMxLTgwZDktY2RlMjM1ZDRkNzJjIiwidCI6IjdmNjhjN2QwLTc0ZTgtNGE2Ni04NGI3LWZhMjdlMzYyNTFiOCJ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ZDJlZGU4NWMtZmRmMi00ZjU1LTk4ZjctYTkzZmFlYWIxZTJkIiwidCI6IjdmNjhjN2QwLTc0ZTgtNGE2Ni04NGI3LWZhMjdlMzYyNTFiOCJ9&amp;pageName=ReportSection6eeafa839c33dfcd32bd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0.png"/><Relationship Id="rId4" Type="http://schemas.openxmlformats.org/officeDocument/2006/relationships/hyperlink" Target="https://datamonkeysite.com/2021/08/14/multi-select-parameter-support-in-bigquery-when-using-powerbi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60a0c6c-dd32-4a6f-b670-d557235e7b37/ReportSection09f38d4bb0830bf9cc50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1.png"/><Relationship Id="rId4" Type="http://schemas.openxmlformats.org/officeDocument/2006/relationships/hyperlink" Target="https://datamonkeysite.com/2021/08/26/calculate-the-shortest-path-in-a-network-in-powerbi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qgis.org/en/site/forusers/downloa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qgis.org/2.8/en/docs/gentle_gis_introduction/coordinate_reference_systems.html" TargetMode="External"/><Relationship Id="rId4" Type="http://schemas.openxmlformats.org/officeDocument/2006/relationships/hyperlink" Target="https://en.wikipedia.org/wiki/World_Geodetic_Syste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19/11/26/powerbi-generate-multiple-print-quality-maps-using-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monkeysite.com/2018/10/11/html-map-using-r-part-1/" TargetMode="External"/><Relationship Id="rId4" Type="http://schemas.openxmlformats.org/officeDocument/2006/relationships/hyperlink" Target="https://djouallah.github.io/R_leaflet_MAP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monkeysite.com/2019/12/06/load-raster-tiles-to-powerbi-data-mode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8D14A-ABEC-4DCE-B33F-B1BF4F153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852" y="637762"/>
            <a:ext cx="2190782" cy="5576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Personal Experience Using GIS with PowerBI</a:t>
            </a:r>
            <a:endParaRPr lang="en-US" sz="36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E222-9544-473D-A9D8-E65D687F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1549" y="887621"/>
            <a:ext cx="8112153" cy="532691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Mimoune Djouallah  (mim)</a:t>
            </a:r>
            <a:r>
              <a:rPr lang="en-US" sz="2000" dirty="0"/>
              <a:t> </a:t>
            </a:r>
          </a:p>
          <a:p>
            <a:pPr algn="l"/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/>
              <a:t>PowerBI developer.  ( Ex Construction Planner)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3"/>
              </a:rPr>
              <a:t>https://datamonkeysite.com/</a:t>
            </a:r>
            <a:r>
              <a:rPr lang="en-US" sz="2000" dirty="0"/>
              <a:t>   (blogs about PowerBI, BigQuery, Oracle Primavera and a bit of Data Studio &amp; Construction)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4"/>
              </a:rPr>
              <a:t>nemtracker.github.io</a:t>
            </a:r>
            <a:r>
              <a:rPr lang="en-US" sz="2000" dirty="0"/>
              <a:t> : Dashboard to Track Australia Electricity Market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Twitter </a:t>
            </a:r>
            <a:r>
              <a:rPr lang="en-US" sz="2000" u="sng" dirty="0">
                <a:hlinkClick r:id="rId5"/>
              </a:rPr>
              <a:t>@</a:t>
            </a:r>
            <a:r>
              <a:rPr lang="en-US" sz="2000" u="sng" dirty="0" err="1">
                <a:hlinkClick r:id="rId5"/>
              </a:rPr>
              <a:t>mim_djo</a:t>
            </a:r>
            <a:r>
              <a:rPr lang="en-US" sz="2000" dirty="0"/>
              <a:t>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: </a:t>
            </a:r>
            <a:r>
              <a:rPr lang="en-US" sz="2000" u="sng" dirty="0">
                <a:hlinkClick r:id="rId6"/>
              </a:rPr>
              <a:t>https://www.linkedin.com/in/mimounedjouallah/</a:t>
            </a:r>
            <a:endParaRPr lang="en-US" sz="2000" dirty="0"/>
          </a:p>
          <a:p>
            <a:pPr algn="l"/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1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Another Problem !!!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87503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69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No Hope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553888"/>
              </p:ext>
            </p:extLst>
          </p:nvPr>
        </p:nvGraphicFramePr>
        <p:xfrm>
          <a:off x="5010150" y="685799"/>
          <a:ext cx="6492875" cy="402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63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Miracles Happen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530554"/>
              </p:ext>
            </p:extLst>
          </p:nvPr>
        </p:nvGraphicFramePr>
        <p:xfrm>
          <a:off x="5010150" y="685799"/>
          <a:ext cx="6492875" cy="2743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AF9C181-F7AF-4BFB-BC36-9ED1F9B14E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503508"/>
              </p:ext>
            </p:extLst>
          </p:nvPr>
        </p:nvGraphicFramePr>
        <p:xfrm>
          <a:off x="5079597" y="3653407"/>
          <a:ext cx="6492875" cy="1879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468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3402498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Problem Solved, Geometry simplification, Basically The key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D5CF4-558D-4A32-9699-FE798FEB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183" y="172994"/>
            <a:ext cx="6415071" cy="1378969"/>
          </a:xfrm>
        </p:spPr>
        <p:txBody>
          <a:bodyPr>
            <a:normAutofit/>
          </a:bodyPr>
          <a:lstStyle/>
          <a:p>
            <a:r>
              <a:rPr lang="en-AU" dirty="0"/>
              <a:t>All the points are shown now,</a:t>
            </a:r>
          </a:p>
          <a:p>
            <a:pPr marL="0" indent="0">
              <a:buNone/>
            </a:pPr>
            <a:r>
              <a:rPr lang="en-AU" dirty="0"/>
              <a:t> </a:t>
            </a:r>
            <a:r>
              <a:rPr lang="en-AU" dirty="0">
                <a:hlinkClick r:id="rId2"/>
              </a:rPr>
              <a:t>see public Report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A864E-55B6-47DC-8918-DE842F9C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1" y="1734035"/>
            <a:ext cx="6865703" cy="43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Reduce Geometry </a:t>
            </a:r>
            <a:r>
              <a:rPr lang="en-US" sz="3000" dirty="0">
                <a:solidFill>
                  <a:schemeClr val="bg1"/>
                </a:solidFill>
              </a:rPr>
              <a:t>from Point to Multi Point</a:t>
            </a: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718457" y="5982577"/>
            <a:ext cx="1112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 the Previous Example we went from 42K rows to 26 rows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538C1-3C58-4592-B30E-096B2DF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81125"/>
            <a:ext cx="87249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 can Mix Point and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534177" y="5559917"/>
            <a:ext cx="11123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See </a:t>
            </a:r>
            <a:r>
              <a:rPr lang="en-AU" dirty="0">
                <a:hlinkClick r:id="rId2"/>
              </a:rPr>
              <a:t>Blog for More details, using DAX only</a:t>
            </a:r>
            <a:endParaRPr lang="en-AU" dirty="0"/>
          </a:p>
          <a:p>
            <a:r>
              <a:rPr lang="en-AU" dirty="0"/>
              <a:t>Or Using </a:t>
            </a:r>
            <a:r>
              <a:rPr lang="en-AU" dirty="0">
                <a:hlinkClick r:id="rId3"/>
              </a:rPr>
              <a:t>SQL for more complex Scenarios 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EF8C-1775-4D79-A9B2-9AB0117C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88" y="1670478"/>
            <a:ext cx="49720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5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98E27D-3FF9-40AA-B6F7-A907A308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Key Findings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425D5D-4C35-4B5F-8285-1F51E12BB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536118"/>
              </p:ext>
            </p:extLst>
          </p:nvPr>
        </p:nvGraphicFramePr>
        <p:xfrm>
          <a:off x="5010150" y="685800"/>
          <a:ext cx="6969329" cy="515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79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Nice GIS trick, filter by Distance and calculate Distance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02866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  <a:hlinkClick r:id="rId3"/>
              </a:rPr>
              <a:t>Dynamic Filtering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9AE23-A6CE-4083-B8D6-C7CF8EA2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6752E-89A1-49D8-848B-CE601FFE1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258466"/>
            <a:ext cx="5335060" cy="372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0CA66-9AD8-4103-974D-1D6D0221B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699" y="1158406"/>
            <a:ext cx="5202986" cy="39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Aggregating Massive GIS datasets (Multi Point and Hexagon)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713949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E222-9544-473D-A9D8-E65D687F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36" y="411060"/>
            <a:ext cx="11309031" cy="582195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sz="2800" i="1" dirty="0"/>
              <a:t>Agenda</a:t>
            </a:r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Plotting more than 30 K points and how Icon Map saved the Day</a:t>
            </a:r>
          </a:p>
          <a:p>
            <a:pPr algn="l"/>
            <a:endParaRPr lang="en-US" sz="2800" i="1" dirty="0"/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Nice GIS trick, filter by Distance and calculate Distance</a:t>
            </a:r>
          </a:p>
          <a:p>
            <a:pPr algn="l"/>
            <a:endParaRPr lang="en-US" sz="2800" i="1" dirty="0"/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Aggregating Massive GIS datasets (Multi Point and Hexagon)</a:t>
            </a:r>
          </a:p>
          <a:p>
            <a:pPr algn="l"/>
            <a:endParaRPr lang="en-US" sz="2800" i="1" dirty="0"/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Using  Dynamic M parameter and Direct Query for GIS calculation</a:t>
            </a:r>
            <a:endParaRPr lang="en-US" sz="2800" dirty="0"/>
          </a:p>
          <a:p>
            <a:pPr algn="l"/>
            <a:br>
              <a:rPr lang="en-US" sz="500" dirty="0"/>
            </a:b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646368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1983E-ED63-4A16-BCBA-6E707036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Enough of Solar Farm, trying real life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F14755-296F-426B-AED2-7A6201F2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6534D-32E3-41D6-9CD9-C28497B131BB}"/>
              </a:ext>
            </a:extLst>
          </p:cNvPr>
          <p:cNvSpPr txBox="1"/>
          <p:nvPr/>
        </p:nvSpPr>
        <p:spPr>
          <a:xfrm>
            <a:off x="1333850" y="6214533"/>
            <a:ext cx="39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See Blog for pbix and </a:t>
            </a:r>
            <a:r>
              <a:rPr lang="en-AU" dirty="0" err="1">
                <a:hlinkClick r:id="rId3"/>
              </a:rPr>
              <a:t>howto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618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Aggregate by Hexagon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7537-817C-4865-AB56-45A1AD634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3" y="1177522"/>
            <a:ext cx="7263838" cy="5125140"/>
          </a:xfrm>
        </p:spPr>
      </p:pic>
    </p:spTree>
    <p:extLst>
      <p:ext uri="{BB962C8B-B14F-4D97-AF65-F5344CB8AC3E}">
        <p14:creationId xmlns:p14="http://schemas.microsoft.com/office/powerpoint/2010/main" val="171744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Generate a Grid using QGIS</a:t>
            </a:r>
          </a:p>
        </p:txBody>
      </p:sp>
      <p:pic>
        <p:nvPicPr>
          <p:cNvPr id="7" name="Picture 2" descr="https://datamonkeysite.files.wordpress.com/2021/11/image.png?w=767">
            <a:extLst>
              <a:ext uri="{FF2B5EF4-FFF2-40B4-BE49-F238E27FC236}">
                <a16:creationId xmlns:a16="http://schemas.microsoft.com/office/drawing/2014/main" id="{68F0159A-C875-44C1-86D7-2326826F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93" y="1380148"/>
            <a:ext cx="5073042" cy="511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83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ACD5-2959-41EA-AAF1-8BE312A19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4"/>
          </a:xfrm>
        </p:spPr>
        <p:txBody>
          <a:bodyPr/>
          <a:lstStyle/>
          <a:p>
            <a:r>
              <a:rPr lang="en-AU" dirty="0"/>
              <a:t>Generate a Grid ( Hexagon or Square)</a:t>
            </a:r>
          </a:p>
          <a:p>
            <a:r>
              <a:rPr lang="en-AU" dirty="0"/>
              <a:t>Join by coordinates</a:t>
            </a:r>
          </a:p>
          <a:p>
            <a:r>
              <a:rPr lang="en-AU" dirty="0"/>
              <a:t>Drill down to individual points</a:t>
            </a:r>
          </a:p>
          <a:p>
            <a:r>
              <a:rPr lang="en-AU" dirty="0"/>
              <a:t>DAX Magic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r>
              <a:rPr lang="en-AU" dirty="0">
                <a:hlinkClick r:id="rId2"/>
              </a:rPr>
              <a:t> here</a:t>
            </a:r>
            <a:endParaRPr lang="en-AU" dirty="0"/>
          </a:p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E3F67-6EC1-4B44-896C-FECD83AA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10" y="2061595"/>
            <a:ext cx="46672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6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 Dynamic M Parameter</a:t>
            </a:r>
          </a:p>
          <a:p>
            <a:pPr marL="0" indent="0">
              <a:buNone/>
            </a:pPr>
            <a:r>
              <a:rPr lang="en-US" sz="4800" i="1" dirty="0"/>
              <a:t>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91828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54CD-F3FD-4912-90B4-5EF7DD49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281"/>
            <a:ext cx="10515600" cy="5933682"/>
          </a:xfrm>
        </p:spPr>
        <p:txBody>
          <a:bodyPr/>
          <a:lstStyle/>
          <a:p>
            <a:r>
              <a:rPr lang="en-AU" dirty="0"/>
              <a:t>Don’t get too Excited it works only with Direct Query and DB that support M Parameter</a:t>
            </a:r>
          </a:p>
          <a:p>
            <a:r>
              <a:rPr lang="en-AU" strike="sngStrike" dirty="0"/>
              <a:t>Currently only works with BigQuery, snowflake etc </a:t>
            </a:r>
            <a:r>
              <a:rPr lang="en-AU" dirty="0"/>
              <a:t>SQL Server is supported since Feb 2022</a:t>
            </a:r>
          </a:p>
          <a:p>
            <a:r>
              <a:rPr lang="en-AU" dirty="0"/>
              <a:t>You select the Points using M parameter</a:t>
            </a:r>
          </a:p>
          <a:p>
            <a:r>
              <a:rPr lang="en-AU" dirty="0"/>
              <a:t>Database do the calculation and send back a </a:t>
            </a:r>
            <a:r>
              <a:rPr lang="en-AU" dirty="0" err="1"/>
              <a:t>wkt</a:t>
            </a:r>
            <a:endParaRPr lang="en-AU" dirty="0"/>
          </a:p>
          <a:p>
            <a:r>
              <a:rPr lang="en-AU" dirty="0"/>
              <a:t>Icon Map render it</a:t>
            </a:r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0496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07C06-BBD6-4BFA-8D9D-E51AA8E5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002"/>
            <a:ext cx="7242110" cy="4444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38200" y="6335486"/>
            <a:ext cx="354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Publish to Web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42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Dynamic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69498-BB60-4E92-B3B1-77912B7E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2" y="1280939"/>
            <a:ext cx="5803642" cy="48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Road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Private Report, it is rather Slow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4D283-3654-4663-B58A-CEEAB2A5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71333"/>
            <a:ext cx="7149031" cy="47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B4BE8-5760-44C9-BE41-4D173D2E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2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AU" sz="8000">
                <a:solidFill>
                  <a:schemeClr val="bg1"/>
                </a:solidFill>
              </a:rPr>
              <a:t>Need Votes here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546F84-DE2C-4AAF-AC82-9D1CDCBDFA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970128"/>
              </p:ext>
            </p:extLst>
          </p:nvPr>
        </p:nvGraphicFramePr>
        <p:xfrm>
          <a:off x="5728502" y="685800"/>
          <a:ext cx="587851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68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 dirty="0">
                <a:solidFill>
                  <a:schemeClr val="bg1"/>
                </a:solidFill>
              </a:rPr>
              <a:t>How it started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osing the right pile driver for Australian solar array installation |  Vermeer Australia">
            <a:extLst>
              <a:ext uri="{FF2B5EF4-FFF2-40B4-BE49-F238E27FC236}">
                <a16:creationId xmlns:a16="http://schemas.microsoft.com/office/drawing/2014/main" id="{57019EE0-ACDB-4C97-A90B-BBD409BEA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2"/>
          <a:stretch/>
        </p:blipFill>
        <p:spPr bwMode="auto">
          <a:xfrm>
            <a:off x="4915951" y="1090749"/>
            <a:ext cx="6116843" cy="186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951" y="4212709"/>
            <a:ext cx="7164196" cy="2001821"/>
          </a:xfrm>
        </p:spPr>
        <p:txBody>
          <a:bodyPr>
            <a:normAutofit/>
          </a:bodyPr>
          <a:lstStyle/>
          <a:p>
            <a:r>
              <a:rPr lang="en-AU" sz="1800" dirty="0"/>
              <a:t>I Worked nearly 3 years in Solar farm Construction, (2017-2020)</a:t>
            </a:r>
          </a:p>
          <a:p>
            <a:r>
              <a:rPr lang="en-AU" sz="1800" dirty="0"/>
              <a:t>A Typical mid size Solar Farm has a lot of Piles usually &gt; 30 K</a:t>
            </a:r>
          </a:p>
          <a:p>
            <a:r>
              <a:rPr lang="en-AU" sz="1800" dirty="0"/>
              <a:t>No Aggregation,  you need to see the status of every pile</a:t>
            </a:r>
          </a:p>
          <a:p>
            <a:r>
              <a:rPr lang="en-AU" sz="1800" dirty="0"/>
              <a:t>PowerBI has a limit of 30K rows ( less for other Visual)</a:t>
            </a:r>
          </a:p>
          <a:p>
            <a:pPr marL="0" indent="0"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47221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 dirty="0">
                <a:solidFill>
                  <a:schemeClr val="bg1"/>
                </a:solidFill>
              </a:rPr>
              <a:t>If you are half serious about Maps, </a:t>
            </a:r>
            <a:r>
              <a:rPr lang="en-AU" b="1" i="1" dirty="0">
                <a:solidFill>
                  <a:schemeClr val="bg1"/>
                </a:solidFill>
                <a:hlinkClick r:id="rId2"/>
              </a:rPr>
              <a:t>Install QGIS</a:t>
            </a:r>
            <a:endParaRPr lang="en-AU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C021E-C174-4338-91C8-4A10AC2F8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6" r="1508" b="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699" y="2516777"/>
            <a:ext cx="4111053" cy="3660185"/>
          </a:xfrm>
        </p:spPr>
        <p:txBody>
          <a:bodyPr anchor="ctr">
            <a:normAutofit/>
          </a:bodyPr>
          <a:lstStyle/>
          <a:p>
            <a:r>
              <a:rPr lang="en-AU" sz="2200" dirty="0"/>
              <a:t>Latitude and Longitude is the exception not the rule </a:t>
            </a:r>
            <a:r>
              <a:rPr lang="en-AU" sz="2200" dirty="0">
                <a:hlinkClick r:id="rId4"/>
              </a:rPr>
              <a:t>WGS 84 CRS</a:t>
            </a:r>
            <a:r>
              <a:rPr lang="en-AU" sz="2200" dirty="0"/>
              <a:t>, you need first to use QGIS for conversion</a:t>
            </a:r>
          </a:p>
          <a:p>
            <a:pPr marL="0" indent="0">
              <a:buNone/>
            </a:pPr>
            <a:endParaRPr lang="en-AU" sz="2200" dirty="0">
              <a:hlinkClick r:id="rId5"/>
            </a:endParaRPr>
          </a:p>
          <a:p>
            <a:r>
              <a:rPr lang="en-AU" sz="2200" dirty="0">
                <a:hlinkClick r:id="rId5"/>
              </a:rPr>
              <a:t>CRS is not fun</a:t>
            </a:r>
            <a:endParaRPr lang="en-AU" sz="2200" dirty="0"/>
          </a:p>
          <a:p>
            <a:pPr marL="0" indent="0">
              <a:buNone/>
            </a:pPr>
            <a:endParaRPr lang="en-AU" sz="2200" dirty="0"/>
          </a:p>
          <a:p>
            <a:r>
              <a:rPr lang="en-AU" sz="2200" dirty="0"/>
              <a:t>Providing a Dataset without a CRS is really bad !!!</a:t>
            </a:r>
          </a:p>
        </p:txBody>
      </p:sp>
    </p:spTree>
    <p:extLst>
      <p:ext uri="{BB962C8B-B14F-4D97-AF65-F5344CB8AC3E}">
        <p14:creationId xmlns:p14="http://schemas.microsoft.com/office/powerpoint/2010/main" val="380555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9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11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38559"/>
            <a:ext cx="3649704" cy="1881559"/>
          </a:xfrm>
        </p:spPr>
        <p:txBody>
          <a:bodyPr>
            <a:normAutofit/>
          </a:bodyPr>
          <a:lstStyle/>
          <a:p>
            <a:r>
              <a:rPr lang="en-AU" sz="3200" b="1" i="1">
                <a:solidFill>
                  <a:schemeClr val="bg1"/>
                </a:solidFill>
              </a:rPr>
              <a:t>First Try, default PowerBI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597" y="438559"/>
            <a:ext cx="6745314" cy="18815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>
                <a:solidFill>
                  <a:schemeClr val="bg1"/>
                </a:solidFill>
                <a:hlinkClick r:id="rId2"/>
              </a:rPr>
              <a:t>Public Report</a:t>
            </a:r>
            <a:endParaRPr lang="en-AU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U" sz="2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29092-53B9-4B09-B4F1-8049405E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3140746"/>
            <a:ext cx="5422392" cy="2765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5D7FE2-7A49-455E-A36B-68907BEB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67" y="3316973"/>
            <a:ext cx="5422392" cy="24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3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>
                <a:solidFill>
                  <a:schemeClr val="bg1"/>
                </a:solidFill>
              </a:rPr>
              <a:t>Second Try, R Saved the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725EF-0E1F-451E-8053-1DB1705AE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6469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473" y="2516777"/>
            <a:ext cx="5033395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200" dirty="0">
                <a:hlinkClick r:id="rId3"/>
              </a:rPr>
              <a:t>Public Report</a:t>
            </a:r>
            <a:endParaRPr lang="en-AU" sz="2200" dirty="0"/>
          </a:p>
          <a:p>
            <a:pPr marL="0" indent="0">
              <a:buNone/>
            </a:pPr>
            <a:r>
              <a:rPr lang="en-AU" sz="2200" dirty="0"/>
              <a:t>R visual has a limit of 150K points</a:t>
            </a:r>
          </a:p>
          <a:p>
            <a:pPr marL="0" indent="0">
              <a:buNone/>
            </a:pPr>
            <a:r>
              <a:rPr lang="en-AU" sz="1800" dirty="0"/>
              <a:t>library(sf)</a:t>
            </a:r>
          </a:p>
          <a:p>
            <a:pPr marL="0" indent="0">
              <a:buNone/>
            </a:pPr>
            <a:r>
              <a:rPr lang="en-AU" sz="1800" dirty="0"/>
              <a:t>map = plot(</a:t>
            </a:r>
            <a:r>
              <a:rPr lang="en-AU" sz="1800" dirty="0" err="1"/>
              <a:t>st_as_sf</a:t>
            </a:r>
            <a:r>
              <a:rPr lang="en-AU" sz="1800" dirty="0"/>
              <a:t>(dataset, </a:t>
            </a:r>
            <a:r>
              <a:rPr lang="en-AU" sz="1800" dirty="0" err="1"/>
              <a:t>wkt</a:t>
            </a:r>
            <a:r>
              <a:rPr lang="en-AU" sz="1800" dirty="0"/>
              <a:t> ="WKT")["Status"])</a:t>
            </a:r>
          </a:p>
          <a:p>
            <a:pPr marL="0" indent="0">
              <a:buNone/>
            </a:pPr>
            <a:r>
              <a:rPr lang="en-AU" sz="1800" dirty="0"/>
              <a:t>map</a:t>
            </a:r>
          </a:p>
          <a:p>
            <a:pPr marL="0" indent="0">
              <a:buNone/>
            </a:pPr>
            <a:endParaRPr lang="en-AU" sz="2200" dirty="0"/>
          </a:p>
          <a:p>
            <a:pPr marL="0" indent="0">
              <a:buNone/>
            </a:pP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66688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>
                <a:solidFill>
                  <a:schemeClr val="bg1"/>
                </a:solidFill>
              </a:rPr>
              <a:t>Happy life with R Visual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AD46B-C67C-4661-B8F5-CC978DA29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" r="3" b="1953"/>
          <a:stretch/>
        </p:blipFill>
        <p:spPr>
          <a:xfrm>
            <a:off x="228852" y="2516777"/>
            <a:ext cx="6236208" cy="366018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4FCAD-E350-42DB-92B4-34009B47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633" y="2516777"/>
            <a:ext cx="5686665" cy="3993752"/>
          </a:xfrm>
        </p:spPr>
        <p:txBody>
          <a:bodyPr anchor="ctr">
            <a:normAutofit/>
          </a:bodyPr>
          <a:lstStyle/>
          <a:p>
            <a:r>
              <a:rPr lang="en-AU" sz="1700" dirty="0"/>
              <a:t>At that time, I used only PowerBI Desktop we did not have the service ( Tableau was the official BI Tool)</a:t>
            </a:r>
          </a:p>
          <a:p>
            <a:r>
              <a:rPr lang="en-AU" sz="1700" dirty="0"/>
              <a:t>With R you can generate High Quality pdf Print, </a:t>
            </a:r>
            <a:r>
              <a:rPr lang="en-AU" sz="1700" dirty="0">
                <a:hlinkClick r:id="rId3"/>
              </a:rPr>
              <a:t>see blog here </a:t>
            </a:r>
            <a:endParaRPr lang="en-AU" sz="1700" dirty="0"/>
          </a:p>
          <a:p>
            <a:r>
              <a:rPr lang="en-AU" sz="1700" dirty="0"/>
              <a:t>And actually you can even generate self contained interactive HTML Map ( yes that’s not a joke)</a:t>
            </a:r>
          </a:p>
          <a:p>
            <a:pPr marL="0" indent="0">
              <a:buNone/>
            </a:pPr>
            <a:r>
              <a:rPr lang="en-AU" sz="1700" dirty="0"/>
              <a:t>  </a:t>
            </a:r>
            <a:r>
              <a:rPr lang="en-AU" sz="1700" dirty="0">
                <a:hlinkClick r:id="rId4"/>
              </a:rPr>
              <a:t>Interactive Report ( Using R and Vega-Lite)</a:t>
            </a:r>
            <a:r>
              <a:rPr lang="en-AU" sz="1700" dirty="0"/>
              <a:t>  </a:t>
            </a:r>
            <a:r>
              <a:rPr lang="en-AU" sz="1700" dirty="0">
                <a:hlinkClick r:id="rId5"/>
              </a:rPr>
              <a:t>Blog here </a:t>
            </a:r>
            <a:endParaRPr lang="en-AU" sz="1700" dirty="0"/>
          </a:p>
          <a:p>
            <a:r>
              <a:rPr lang="en-AU" sz="1700" dirty="0"/>
              <a:t>I Even Joined the Local R User Group </a:t>
            </a:r>
          </a:p>
          <a:p>
            <a:pPr marL="0" indent="0">
              <a:buNone/>
            </a:pPr>
            <a:endParaRPr lang="en-AU" sz="1700" dirty="0"/>
          </a:p>
        </p:txBody>
      </p:sp>
    </p:spTree>
    <p:extLst>
      <p:ext uri="{BB962C8B-B14F-4D97-AF65-F5344CB8AC3E}">
        <p14:creationId xmlns:p14="http://schemas.microsoft.com/office/powerpoint/2010/main" val="127939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5216"/>
            <a:ext cx="107050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Had PowerBI Service Finally, Too much pbix files everywhere.</a:t>
            </a:r>
          </a:p>
        </p:txBody>
      </p:sp>
      <p:pic>
        <p:nvPicPr>
          <p:cNvPr id="1028" name="Picture 4" descr="Everything Is Fine - EVERYTHING IS FINE NOTHING TO SEE HERE">
            <a:extLst>
              <a:ext uri="{FF2B5EF4-FFF2-40B4-BE49-F238E27FC236}">
                <a16:creationId xmlns:a16="http://schemas.microsoft.com/office/drawing/2014/main" id="{A15416B9-DC77-43AB-8E7A-1281B75AC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182"/>
          <a:stretch/>
        </p:blipFill>
        <p:spPr bwMode="auto">
          <a:xfrm>
            <a:off x="841248" y="2516777"/>
            <a:ext cx="6551286" cy="384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7546847" y="2516777"/>
            <a:ext cx="4516521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 Visual can’t call external resources, it means the background can not be plotted in the service</a:t>
            </a:r>
          </a:p>
        </p:txBody>
      </p:sp>
    </p:spTree>
    <p:extLst>
      <p:ext uri="{BB962C8B-B14F-4D97-AF65-F5344CB8AC3E}">
        <p14:creationId xmlns:p14="http://schemas.microsoft.com/office/powerpoint/2010/main" val="369455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No Problem, you can load a Binary R Object as a text to PowerBI 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5738510" y="2386584"/>
            <a:ext cx="56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the weirdest hack I have one with PowerBI so far</a:t>
            </a:r>
          </a:p>
          <a:p>
            <a:r>
              <a:rPr lang="en-AU" dirty="0">
                <a:hlinkClick r:id="rId2"/>
              </a:rPr>
              <a:t>Blog Post, and R Code</a:t>
            </a:r>
            <a:endParaRPr lang="en-AU" dirty="0"/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4F9F2-7B75-4C42-8466-97D24BCF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7" y="2304754"/>
            <a:ext cx="3408204" cy="437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B78CB-B3D3-4CCD-B54C-CC452444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888" y="3657600"/>
            <a:ext cx="5514005" cy="32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5B26725DF5094B899EB2A453FF0BB3" ma:contentTypeVersion="13" ma:contentTypeDescription="Create a new document." ma:contentTypeScope="" ma:versionID="c6267556c6ad04ac5686ba8e7974b661">
  <xsd:schema xmlns:xsd="http://www.w3.org/2001/XMLSchema" xmlns:xs="http://www.w3.org/2001/XMLSchema" xmlns:p="http://schemas.microsoft.com/office/2006/metadata/properties" xmlns:ns3="bfc49669-e06c-4f03-9247-963f78e47eac" xmlns:ns4="91140645-46e0-4a9e-993a-1e410bf784b7" targetNamespace="http://schemas.microsoft.com/office/2006/metadata/properties" ma:root="true" ma:fieldsID="22a162556a12c0457dee4ce9a12d8a77" ns3:_="" ns4:_="">
    <xsd:import namespace="bfc49669-e06c-4f03-9247-963f78e47eac"/>
    <xsd:import namespace="91140645-46e0-4a9e-993a-1e410bf784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49669-e06c-4f03-9247-963f78e47e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0645-46e0-4a9e-993a-1e410bf784b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470E3E-3C8D-40E6-988A-A0EE77667B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49669-e06c-4f03-9247-963f78e47eac"/>
    <ds:schemaRef ds:uri="91140645-46e0-4a9e-993a-1e410bf784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922CFD-62C5-4EE1-9242-4F83F07ECC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605C6F-414C-4E30-B790-C431174CFAAD}">
  <ds:schemaRefs>
    <ds:schemaRef ds:uri="http://purl.org/dc/dcmitype/"/>
    <ds:schemaRef ds:uri="http://schemas.openxmlformats.org/package/2006/metadata/core-properties"/>
    <ds:schemaRef ds:uri="bfc49669-e06c-4f03-9247-963f78e47eac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91140645-46e0-4a9e-993a-1e410bf784b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677</Words>
  <Application>Microsoft Office PowerPoint</Application>
  <PresentationFormat>Widescreen</PresentationFormat>
  <Paragraphs>111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Personal Experience Using GIS with PowerBI</vt:lpstr>
      <vt:lpstr>PowerPoint Presentation</vt:lpstr>
      <vt:lpstr>How it started</vt:lpstr>
      <vt:lpstr>If you are half serious about Maps, Install QGIS</vt:lpstr>
      <vt:lpstr>First Try, default PowerBI Map</vt:lpstr>
      <vt:lpstr>Second Try, R Saved the Day</vt:lpstr>
      <vt:lpstr>Happy life with R Visual</vt:lpstr>
      <vt:lpstr>We Had PowerBI Service Finally, Too much pbix files everywhere.</vt:lpstr>
      <vt:lpstr>No Problem, you can load a Binary R Object as a text to PowerBI Data Model</vt:lpstr>
      <vt:lpstr>Another Problem !!!</vt:lpstr>
      <vt:lpstr>No Hope</vt:lpstr>
      <vt:lpstr>Miracles Happen</vt:lpstr>
      <vt:lpstr>Problem Solved, Geometry simplification, Basically The key of this Presentation</vt:lpstr>
      <vt:lpstr>Reduce Geometry from Point to Multi Point</vt:lpstr>
      <vt:lpstr>You can Mix Point and line</vt:lpstr>
      <vt:lpstr>Key Findings</vt:lpstr>
      <vt:lpstr>PowerPoint Presentation</vt:lpstr>
      <vt:lpstr>Dynamic Filtering</vt:lpstr>
      <vt:lpstr>PowerPoint Presentation</vt:lpstr>
      <vt:lpstr>Enough of Solar Farm, trying real life example</vt:lpstr>
      <vt:lpstr>Aggregate by Hexagon</vt:lpstr>
      <vt:lpstr>Generate a Grid using QGIS</vt:lpstr>
      <vt:lpstr>PowerPoint Presentation</vt:lpstr>
      <vt:lpstr>PowerPoint Presentation</vt:lpstr>
      <vt:lpstr>PowerPoint Presentation</vt:lpstr>
      <vt:lpstr>Calculate Area</vt:lpstr>
      <vt:lpstr>Dynamic Clustering </vt:lpstr>
      <vt:lpstr>Calculate Road Distance</vt:lpstr>
      <vt:lpstr>Need Votes here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Experience Using GIS with PowerBI</dc:title>
  <dc:creator>Mimoune Djouallah</dc:creator>
  <cp:lastModifiedBy>Mimoune Djouallah</cp:lastModifiedBy>
  <cp:revision>1</cp:revision>
  <dcterms:created xsi:type="dcterms:W3CDTF">2021-11-20T04:02:31Z</dcterms:created>
  <dcterms:modified xsi:type="dcterms:W3CDTF">2022-03-10T08:47:08Z</dcterms:modified>
</cp:coreProperties>
</file>